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4" r:id="rId4"/>
    <p:sldId id="293" r:id="rId5"/>
    <p:sldId id="292" r:id="rId6"/>
    <p:sldId id="297" r:id="rId7"/>
    <p:sldId id="295" r:id="rId8"/>
    <p:sldId id="269" r:id="rId9"/>
    <p:sldId id="258" r:id="rId10"/>
    <p:sldId id="259" r:id="rId11"/>
    <p:sldId id="273" r:id="rId12"/>
    <p:sldId id="264" r:id="rId13"/>
    <p:sldId id="277" r:id="rId14"/>
    <p:sldId id="27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E01D-E0C0-48AC-894E-0115380225E6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B5D-712C-4677-BF95-72ED08811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E01D-E0C0-48AC-894E-0115380225E6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B5D-712C-4677-BF95-72ED08811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E01D-E0C0-48AC-894E-0115380225E6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B5D-712C-4677-BF95-72ED08811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E01D-E0C0-48AC-894E-0115380225E6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B5D-712C-4677-BF95-72ED08811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E01D-E0C0-48AC-894E-0115380225E6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B5D-712C-4677-BF95-72ED08811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E01D-E0C0-48AC-894E-0115380225E6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B5D-712C-4677-BF95-72ED08811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E01D-E0C0-48AC-894E-0115380225E6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B5D-712C-4677-BF95-72ED08811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E01D-E0C0-48AC-894E-0115380225E6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B5D-712C-4677-BF95-72ED08811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E01D-E0C0-48AC-894E-0115380225E6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B5D-712C-4677-BF95-72ED08811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E01D-E0C0-48AC-894E-0115380225E6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B5D-712C-4677-BF95-72ED08811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E01D-E0C0-48AC-894E-0115380225E6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B5D-712C-4677-BF95-72ED08811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2E01D-E0C0-48AC-894E-0115380225E6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32B5D-712C-4677-BF95-72ED08811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clipartsuggest.com/images/459/border-frame-made-of-beach-balls-e83HPc-clipart.jpg"/>
          <p:cNvPicPr>
            <a:picLocks noChangeAspect="1" noChangeArrowheads="1"/>
          </p:cNvPicPr>
          <p:nvPr/>
        </p:nvPicPr>
        <p:blipFill>
          <a:blip r:embed="rId2"/>
          <a:srcRect b="9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cdn01.ru/files/users/images/b2/e8/b2e801ccc16aa519ad0d776c2f5c5d9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142984"/>
            <a:ext cx="10287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1785926"/>
            <a:ext cx="493757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Приключения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мячика.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4714884"/>
            <a:ext cx="294227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для детей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младшей группы.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Составила воспитатель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ГБОУ СОШ№ 30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Г.Сызрань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Тимохина В.А.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yrok.net.ua/_ld/7/702904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6710835" cy="61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5000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вы , ребята , знаете почему с мячиком случилась беда?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7306619.png"/>
          <p:cNvPicPr>
            <a:picLocks noChangeAspect="1"/>
          </p:cNvPicPr>
          <p:nvPr/>
        </p:nvPicPr>
        <p:blipFill>
          <a:blip r:embed="rId3"/>
          <a:srcRect t="54672"/>
          <a:stretch>
            <a:fillRect/>
          </a:stretch>
        </p:blipFill>
        <p:spPr>
          <a:xfrm>
            <a:off x="-357222" y="5929330"/>
            <a:ext cx="9144000" cy="1105820"/>
          </a:xfrm>
          <a:prstGeom prst="rect">
            <a:avLst/>
          </a:prstGeom>
        </p:spPr>
      </p:pic>
      <p:pic>
        <p:nvPicPr>
          <p:cNvPr id="5" name="Рисунок 4" descr="7306619.png"/>
          <p:cNvPicPr>
            <a:picLocks noChangeAspect="1"/>
          </p:cNvPicPr>
          <p:nvPr/>
        </p:nvPicPr>
        <p:blipFill>
          <a:blip r:embed="rId3"/>
          <a:srcRect t="54672"/>
          <a:stretch>
            <a:fillRect/>
          </a:stretch>
        </p:blipFill>
        <p:spPr>
          <a:xfrm>
            <a:off x="2643174" y="5752180"/>
            <a:ext cx="9144000" cy="1105820"/>
          </a:xfrm>
          <a:prstGeom prst="rect">
            <a:avLst/>
          </a:prstGeom>
        </p:spPr>
      </p:pic>
      <p:pic>
        <p:nvPicPr>
          <p:cNvPr id="6" name="Рисунок 5" descr="7306619.png"/>
          <p:cNvPicPr>
            <a:picLocks noChangeAspect="1"/>
          </p:cNvPicPr>
          <p:nvPr/>
        </p:nvPicPr>
        <p:blipFill>
          <a:blip r:embed="rId3"/>
          <a:srcRect t="54672"/>
          <a:stretch>
            <a:fillRect/>
          </a:stretch>
        </p:blipFill>
        <p:spPr>
          <a:xfrm>
            <a:off x="357158" y="5286388"/>
            <a:ext cx="9144000" cy="1248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tihi.ru/pics/2016/12/11/7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34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Нельзя играть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рядом с дорогой!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dr-centr.ru/images/news/2017/news/games/detiigrayut-1152x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Играть нужно на специальных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етских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площадках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zhukdou6.edumsko.ru/uploads/3000/2315/information_portal/.thumbs/depositphotos_9860680-stock-illustration-kids-in-the-playground.jpg?14897741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fantasianew.ru/published/publicdata/ROBIXBABY/attachments/SC/products_pictures/522573_0_fantasia-ru_beleduc_educo_enl.jpg"/>
          <p:cNvPicPr>
            <a:picLocks noChangeAspect="1" noChangeArrowheads="1"/>
          </p:cNvPicPr>
          <p:nvPr/>
        </p:nvPicPr>
        <p:blipFill>
          <a:blip r:embed="rId2"/>
          <a:srcRect l="10313" t="12251" r="9999" b="115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e23dff65763eb825034ee15b369c9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0"/>
            <a:ext cx="412359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41433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 это правило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беды не случится!!!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thumbs.dreamstime.com/z/young-volleyball-player-illustration-white-background-39116975.jpg"/>
          <p:cNvPicPr>
            <a:picLocks noChangeAspect="1" noChangeArrowheads="1"/>
          </p:cNvPicPr>
          <p:nvPr/>
        </p:nvPicPr>
        <p:blipFill>
          <a:blip r:embed="rId2"/>
          <a:srcRect r="7915"/>
          <a:stretch>
            <a:fillRect/>
          </a:stretch>
        </p:blipFill>
        <p:spPr bwMode="auto">
          <a:xfrm>
            <a:off x="785786" y="1071546"/>
            <a:ext cx="5143536" cy="547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642918"/>
            <a:ext cx="4732545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Мой веселый,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вонкий, мяч,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куда помчался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вскачь?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7306619.png"/>
          <p:cNvPicPr>
            <a:picLocks noChangeAspect="1"/>
          </p:cNvPicPr>
          <p:nvPr/>
        </p:nvPicPr>
        <p:blipFill>
          <a:blip r:embed="rId3"/>
          <a:srcRect t="54672"/>
          <a:stretch>
            <a:fillRect/>
          </a:stretch>
        </p:blipFill>
        <p:spPr>
          <a:xfrm>
            <a:off x="-642974" y="4500570"/>
            <a:ext cx="9144000" cy="2606018"/>
          </a:xfrm>
          <a:prstGeom prst="rect">
            <a:avLst/>
          </a:prstGeom>
        </p:spPr>
      </p:pic>
      <p:pic>
        <p:nvPicPr>
          <p:cNvPr id="6" name="Рисунок 5" descr="7306619.png"/>
          <p:cNvPicPr>
            <a:picLocks noChangeAspect="1"/>
          </p:cNvPicPr>
          <p:nvPr/>
        </p:nvPicPr>
        <p:blipFill>
          <a:blip r:embed="rId3"/>
          <a:srcRect t="54672"/>
          <a:stretch>
            <a:fillRect/>
          </a:stretch>
        </p:blipFill>
        <p:spPr>
          <a:xfrm>
            <a:off x="2714612" y="4643446"/>
            <a:ext cx="9144000" cy="2606018"/>
          </a:xfrm>
          <a:prstGeom prst="rect">
            <a:avLst/>
          </a:prstGeom>
        </p:spPr>
      </p:pic>
      <p:pic>
        <p:nvPicPr>
          <p:cNvPr id="37890" name="Picture 2" descr="http://www.clipartbest.com/cliparts/niB/EMo/niBEMojd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1844659" cy="1844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hddfhm.com/images/football-cartoon-clipart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142852"/>
            <a:ext cx="6043633" cy="6715148"/>
          </a:xfrm>
          <a:prstGeom prst="rect">
            <a:avLst/>
          </a:prstGeom>
          <a:noFill/>
        </p:spPr>
      </p:pic>
      <p:pic>
        <p:nvPicPr>
          <p:cNvPr id="3" name="Рисунок 2" descr="7306619.png"/>
          <p:cNvPicPr>
            <a:picLocks noChangeAspect="1"/>
          </p:cNvPicPr>
          <p:nvPr/>
        </p:nvPicPr>
        <p:blipFill>
          <a:blip r:embed="rId3"/>
          <a:srcRect t="54672"/>
          <a:stretch>
            <a:fillRect/>
          </a:stretch>
        </p:blipFill>
        <p:spPr>
          <a:xfrm>
            <a:off x="-642974" y="5715016"/>
            <a:ext cx="9144000" cy="1391572"/>
          </a:xfrm>
          <a:prstGeom prst="rect">
            <a:avLst/>
          </a:prstGeom>
        </p:spPr>
      </p:pic>
      <p:pic>
        <p:nvPicPr>
          <p:cNvPr id="4" name="Рисунок 3" descr="7306619.png"/>
          <p:cNvPicPr>
            <a:picLocks noChangeAspect="1"/>
          </p:cNvPicPr>
          <p:nvPr/>
        </p:nvPicPr>
        <p:blipFill>
          <a:blip r:embed="rId3"/>
          <a:srcRect t="54672"/>
          <a:stretch>
            <a:fillRect/>
          </a:stretch>
        </p:blipFill>
        <p:spPr>
          <a:xfrm>
            <a:off x="2714612" y="5715016"/>
            <a:ext cx="9144000" cy="1320134"/>
          </a:xfrm>
          <a:prstGeom prst="rect">
            <a:avLst/>
          </a:prstGeom>
        </p:spPr>
      </p:pic>
      <p:pic>
        <p:nvPicPr>
          <p:cNvPr id="5" name="Picture 2" descr="http://www.clipartbest.com/cliparts/niB/EMo/niBEMojd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594333">
            <a:off x="1099603" y="4314323"/>
            <a:ext cx="1844659" cy="18446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35004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тебя ладонью хлопал , ты стучал и громко топал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www.colourbox.com/preview/10060447-mn_volleyball2_john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882000"/>
            <a:ext cx="3660300" cy="597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35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 пятнадцать раз подряд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прыгал в угол и назад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8bc5751b36aa55b03faa72cd4305b5eb_132968317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4048125" cy="1143000"/>
          </a:xfrm>
          <a:prstGeom prst="rect">
            <a:avLst/>
          </a:prstGeom>
        </p:spPr>
      </p:pic>
      <p:pic>
        <p:nvPicPr>
          <p:cNvPr id="6" name="Рисунок 5" descr="8bc5751b36aa55b03faa72cd4305b5eb_132968317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5715000"/>
            <a:ext cx="4048125" cy="1143000"/>
          </a:xfrm>
          <a:prstGeom prst="rect">
            <a:avLst/>
          </a:prstGeom>
        </p:spPr>
      </p:pic>
      <p:pic>
        <p:nvPicPr>
          <p:cNvPr id="7" name="Рисунок 6" descr="8bc5751b36aa55b03faa72cd4305b5eb_132968317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5" y="5715000"/>
            <a:ext cx="4048125" cy="1143000"/>
          </a:xfrm>
          <a:prstGeom prst="rect">
            <a:avLst/>
          </a:prstGeom>
        </p:spPr>
      </p:pic>
      <p:pic>
        <p:nvPicPr>
          <p:cNvPr id="8" name="Picture 2" descr="http://www.clipartbest.com/cliparts/niB/EMo/niBEMojd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643182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a4y.biz/pics/2016-10/18/505cebd1be6b4b941b49adda6da6dfa3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52"/>
            <a:ext cx="2804152" cy="6444000"/>
          </a:xfrm>
          <a:prstGeom prst="rect">
            <a:avLst/>
          </a:prstGeom>
          <a:noFill/>
        </p:spPr>
      </p:pic>
      <p:pic>
        <p:nvPicPr>
          <p:cNvPr id="4" name="Рисунок 3" descr="7306619.png"/>
          <p:cNvPicPr>
            <a:picLocks noChangeAspect="1"/>
          </p:cNvPicPr>
          <p:nvPr/>
        </p:nvPicPr>
        <p:blipFill>
          <a:blip r:embed="rId3"/>
          <a:srcRect t="56213"/>
          <a:stretch>
            <a:fillRect/>
          </a:stretch>
        </p:blipFill>
        <p:spPr>
          <a:xfrm>
            <a:off x="-642974" y="5572140"/>
            <a:ext cx="9144000" cy="1517323"/>
          </a:xfrm>
          <a:prstGeom prst="rect">
            <a:avLst/>
          </a:prstGeom>
        </p:spPr>
      </p:pic>
      <p:pic>
        <p:nvPicPr>
          <p:cNvPr id="5" name="Рисунок 4" descr="7306619.png"/>
          <p:cNvPicPr>
            <a:picLocks noChangeAspect="1"/>
          </p:cNvPicPr>
          <p:nvPr/>
        </p:nvPicPr>
        <p:blipFill>
          <a:blip r:embed="rId3"/>
          <a:srcRect t="56213"/>
          <a:stretch>
            <a:fillRect/>
          </a:stretch>
        </p:blipFill>
        <p:spPr>
          <a:xfrm>
            <a:off x="2571736" y="5429264"/>
            <a:ext cx="9144000" cy="17316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4876" y="1"/>
            <a:ext cx="4429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потом ,ты ,укатился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назад не воротился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1fa7e3a83dae749e4ac8e32a8ec3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315" cy="6858000"/>
          </a:xfrm>
          <a:prstGeom prst="rect">
            <a:avLst/>
          </a:prstGeom>
        </p:spPr>
      </p:pic>
      <p:pic>
        <p:nvPicPr>
          <p:cNvPr id="4" name="Picture 2" descr="http://cdn01.ru/files/users/images/b2/e8/b2e801ccc16aa519ad0d776c2f5c5d9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214686"/>
            <a:ext cx="3321793" cy="22145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2857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Докатился до ворот…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72a560716b0351c8223ca9fbeca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0" y="5947113"/>
            <a:ext cx="450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Убежал за поворот…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ttp://cdn01.ru/files/users/images/b2/e8/b2e801ccc16aa519ad0d776c2f5c5d9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43050"/>
            <a:ext cx="3321793" cy="2214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://z54dnry6rxtmzcg7e6y3qtsig5yf5fmehuvakcg5wnuahx3iafuq.b32.i2p.xyz/illustrations/1022/1022093-i_1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://deti-i-mama.ru/wp-content/uploads/2016/04/myach_marha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7458075" cy="3952876"/>
          </a:xfrm>
          <a:prstGeom prst="rect">
            <a:avLst/>
          </a:prstGeom>
          <a:noFill/>
        </p:spPr>
      </p:pic>
      <p:pic>
        <p:nvPicPr>
          <p:cNvPr id="4" name="Picture 4" descr="http://deti-i-mama.ru/wp-content/uploads/2016/04/myach_marha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49609" y="0"/>
            <a:ext cx="5480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Там попал под колесо…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e-reading.life/illustrations/1022/1022093-i_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9124" y="0"/>
            <a:ext cx="3714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Лопнул , хлопнул . Вот и все….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116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2017-10-01T09:56:54Z</dcterms:created>
  <dcterms:modified xsi:type="dcterms:W3CDTF">2017-10-02T17:05:44Z</dcterms:modified>
</cp:coreProperties>
</file>