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6" r:id="rId4"/>
    <p:sldId id="267" r:id="rId5"/>
    <p:sldId id="268" r:id="rId6"/>
    <p:sldId id="271" r:id="rId7"/>
    <p:sldId id="270" r:id="rId8"/>
    <p:sldId id="260" r:id="rId9"/>
    <p:sldId id="263" r:id="rId10"/>
    <p:sldId id="265" r:id="rId11"/>
    <p:sldId id="264" r:id="rId12"/>
    <p:sldId id="261" r:id="rId13"/>
    <p:sldId id="258" r:id="rId14"/>
    <p:sldId id="256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sos.ucoz.ru/FGOS/FG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1.infourok.ru/uploads/ex/0d42/000020c9-a1d53c79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presentacii.ru/documents_2/3111ad6652d313e8739bd0c54b2dbcde/img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900igr.net/up/datas/222394/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ds03.infourok.ru/uploads/ex/09d2/000539f1-bcbeaed1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835c1f0afa319228bee38600530d0a3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1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up/datas/85371/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7a7e0d7b77a1d82a656c2c63e4ba3c2a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900igr.net/up/datas/201009/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900igr.net/up/datas/223580/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900igr.net/up/datas/206083/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11da/0005cab1-ba831952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900igr.net/datas/pedagogika/Sistema-otsenki-po-FGOS/0006-006-Sistema-otsenki-FG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present5.com/presentation/e81cddc87189b83d76b62c3c9a8ababa/imag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4.infourok.ru/uploads/ex/04e6/0002896d-784da74a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Анжелика Пономаренко</dc:creator>
  <cp:lastModifiedBy>Windows User</cp:lastModifiedBy>
  <cp:revision>14</cp:revision>
  <dcterms:created xsi:type="dcterms:W3CDTF">2019-10-11T08:36:43Z</dcterms:created>
  <dcterms:modified xsi:type="dcterms:W3CDTF">2019-12-12T09:49:39Z</dcterms:modified>
</cp:coreProperties>
</file>