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5" r:id="rId4"/>
    <p:sldId id="266" r:id="rId5"/>
    <p:sldId id="259" r:id="rId6"/>
    <p:sldId id="260" r:id="rId7"/>
    <p:sldId id="261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7772400" cy="25721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Слайд-презентация для образовательной 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деятельности: «Труд рыбаков Булунского улуса в зимний период»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183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БДОУ Тугутчаан\Pictures\20141101_195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3060" y="861436"/>
            <a:ext cx="6853218" cy="5139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интересного узнали?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4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БДОУ Тугутчаан\Pictures\20141101_20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2462" y="85725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6662" y="522920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7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БДОУ Тугутчаан\Pictures\20141101_101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45"/>
            <a:ext cx="9157260" cy="6867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утра пораньше рыбаки собираются на рыбалку на снегоходе  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7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БДОУ Тугутчаан\Pictures\20141004_225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5676" y="954709"/>
            <a:ext cx="5616624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640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Орудие труда рыбака. Туда входят основные инструменты рыбака: лом, сито, лопата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БДОУ Тугутчаан\Pictures\20141103_164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рыбаки очень смелые, они не боятся ни ветра, мороза и на всякую погоду выходят в реки и моря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5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БДОУ Тугутчаан\Pictures\20141103_164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0980" y="858732"/>
            <a:ext cx="6869855" cy="5152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Бывают и женщины рыбаки в основном помогающие своим мужьям, отцам.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6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БДОУ Тугутчаан\Pictures\20141103_164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6060" y="849088"/>
            <a:ext cx="6893150" cy="516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05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БДОУ Тугутчаан\Pictures\20141103_165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4470" y="857252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3070" y="5373216"/>
            <a:ext cx="6400800" cy="8971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Рыбаки круглый год ловят рыбу неводом и сетями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19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БДОУ Тугутчаан\Pictures\20141103_165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4469" y="857251"/>
            <a:ext cx="6858002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670" y="4869160"/>
            <a:ext cx="8229600" cy="1756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Тяжелый, но очень нужный труд рыбаков. Благодаря их нему старанию мы и вы ребята круглый год едим разные блюда из рыбы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2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БДОУ Тугутчаан\Pictures\20141103_165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6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 а каких рыб вы знаете?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4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</TotalTime>
  <Words>117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Слайд-презентация для образовательной деятельности: «Труд рыбаков Булунского улуса в зимний период»</vt:lpstr>
      <vt:lpstr>С утра пораньше рыбаки собираются на рыбалку на снегоходе  </vt:lpstr>
      <vt:lpstr>Орудие труда рыбака. Туда входят основные инструменты рыбака: лом, сито, лопата</vt:lpstr>
      <vt:lpstr>Наши рыбаки очень смелые, они не боятся ни ветра, мороза и на всякую погоду выходят в реки и моря</vt:lpstr>
      <vt:lpstr>Бывают и женщины рыбаки в основном помогающие своим мужьям, отцам.</vt:lpstr>
      <vt:lpstr>Презентация PowerPoint</vt:lpstr>
      <vt:lpstr>Презентация PowerPoint</vt:lpstr>
      <vt:lpstr>Тяжелый, но очень нужный труд рыбаков. Благодаря их нему старанию мы и вы ребята круглый год едим разные блюда из рыбы</vt:lpstr>
      <vt:lpstr>Ребята а каких рыб вы знаете?</vt:lpstr>
      <vt:lpstr>Что интересного узнали?</vt:lpstr>
      <vt:lpstr>Спасибо за внимание 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Слайд-презентация для образовательной деятельности</dc:title>
  <dc:creator>МБДОУ Тугутчаан</dc:creator>
  <cp:lastModifiedBy>МБДОУ Тугутчаан</cp:lastModifiedBy>
  <cp:revision>7</cp:revision>
  <dcterms:created xsi:type="dcterms:W3CDTF">2014-11-19T07:38:58Z</dcterms:created>
  <dcterms:modified xsi:type="dcterms:W3CDTF">2015-04-09T01:06:39Z</dcterms:modified>
</cp:coreProperties>
</file>