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2"/>
  </p:handoutMasterIdLst>
  <p:sldIdLst>
    <p:sldId id="257" r:id="rId2"/>
    <p:sldId id="258" r:id="rId3"/>
    <p:sldId id="26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6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E9D"/>
    <a:srgbClr val="068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/>
    <p:restoredTop sz="9460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7CC3D-A5F4-4A9B-B229-72F251522DD6}" type="datetimeFigureOut">
              <a:rPr lang="ru-RU" smtClean="0"/>
              <a:t>13.11.2016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3B48A-A8BD-47DB-B0B5-749B61FC97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765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687388" y="685800"/>
            <a:ext cx="7769225" cy="5486400"/>
          </a:xfrm>
          <a:prstGeom prst="rect">
            <a:avLst/>
          </a:prstGeom>
          <a:solidFill>
            <a:srgbClr val="FCEE9D"/>
          </a:soli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914400" y="914400"/>
            <a:ext cx="7313613" cy="502761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" name="Picture 12" descr="kindergarten_diplo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2863"/>
            <a:ext cx="9134475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62200" y="1295400"/>
            <a:ext cx="4419600" cy="990600"/>
          </a:xfrm>
        </p:spPr>
        <p:txBody>
          <a:bodyPr/>
          <a:lstStyle>
            <a:lvl1pPr algn="ctr">
              <a:defRPr sz="3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362200"/>
            <a:ext cx="6400800" cy="838200"/>
          </a:xfrm>
        </p:spPr>
        <p:txBody>
          <a:bodyPr wrap="none"/>
          <a:lstStyle>
            <a:lvl1pPr marL="0" indent="0" algn="ctr">
              <a:buFontTx/>
              <a:buNone/>
              <a:defRPr sz="46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2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6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24600" y="990600"/>
            <a:ext cx="1752600" cy="4876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990600"/>
            <a:ext cx="5105400" cy="4876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92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0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49295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209800"/>
            <a:ext cx="34290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4290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5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3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8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01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3607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555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687388" y="685800"/>
            <a:ext cx="7769225" cy="5486400"/>
          </a:xfrm>
          <a:prstGeom prst="rect">
            <a:avLst/>
          </a:prstGeom>
          <a:solidFill>
            <a:srgbClr val="FCEE9D"/>
          </a:solidFill>
          <a:ln w="508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914400" y="914400"/>
            <a:ext cx="7313613" cy="5027613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8" name="Picture 14" descr="kindergarten_diplom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2863"/>
            <a:ext cx="9134475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990600"/>
            <a:ext cx="701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209800"/>
            <a:ext cx="7010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/>
          <p:cNvSpPr txBox="1">
            <a:spLocks noChangeArrowheads="1"/>
          </p:cNvSpPr>
          <p:nvPr/>
        </p:nvSpPr>
        <p:spPr bwMode="auto">
          <a:xfrm>
            <a:off x="4283968" y="4005064"/>
            <a:ext cx="40324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400" dirty="0" smtClean="0">
                <a:latin typeface="Garamond" pitchFamily="18" charset="0"/>
              </a:rPr>
              <a:t>Создал: </a:t>
            </a:r>
          </a:p>
          <a:p>
            <a:pPr eaLnBrk="1" hangingPunct="1"/>
            <a:r>
              <a:rPr lang="ru-RU" altLang="ru-RU" sz="2400" dirty="0" smtClean="0">
                <a:latin typeface="Garamond" pitchFamily="18" charset="0"/>
              </a:rPr>
              <a:t>Педагог МОУ </a:t>
            </a:r>
            <a:r>
              <a:rPr lang="ru-RU" altLang="ru-RU" sz="2400" smtClean="0">
                <a:latin typeface="Garamond" pitchFamily="18" charset="0"/>
              </a:rPr>
              <a:t>ДО ЦД(Ю)ТТ</a:t>
            </a:r>
            <a:endParaRPr lang="ru-RU" altLang="ru-RU" sz="2400" dirty="0" smtClean="0">
              <a:latin typeface="Garamond" pitchFamily="18" charset="0"/>
            </a:endParaRPr>
          </a:p>
          <a:p>
            <a:pPr eaLnBrk="1" hangingPunct="1"/>
            <a:r>
              <a:rPr lang="ru-RU" altLang="ru-RU" sz="2400" dirty="0" smtClean="0">
                <a:latin typeface="Garamond" pitchFamily="18" charset="0"/>
              </a:rPr>
              <a:t> Филина Е.А.</a:t>
            </a:r>
            <a:endParaRPr lang="ru-RU" altLang="ru-RU" sz="2400" dirty="0">
              <a:latin typeface="Garamond" pitchFamily="18" charset="0"/>
            </a:endParaRPr>
          </a:p>
        </p:txBody>
      </p:sp>
      <p:sp>
        <p:nvSpPr>
          <p:cNvPr id="3075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469504" y="2780928"/>
            <a:ext cx="6400800" cy="838200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Паровозик из «</a:t>
            </a:r>
            <a:r>
              <a:rPr lang="ru-RU" altLang="ru-RU" dirty="0" err="1" smtClean="0"/>
              <a:t>Мультяшево</a:t>
            </a:r>
            <a:r>
              <a:rPr lang="ru-RU" altLang="ru-RU" dirty="0" smtClean="0"/>
              <a:t>»</a:t>
            </a:r>
            <a:endParaRPr lang="ru-RU" altLang="ru-RU" dirty="0" smtClean="0"/>
          </a:p>
        </p:txBody>
      </p:sp>
      <p:sp>
        <p:nvSpPr>
          <p:cNvPr id="3076" name="Rectangle 10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Игровая программа викторина по сказкам и мультфильмам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5733256" cy="458660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506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68760"/>
            <a:ext cx="4536504" cy="453650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348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49" y="1435676"/>
            <a:ext cx="6101475" cy="386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598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416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80928"/>
            <a:ext cx="6048672" cy="1143000"/>
          </a:xfrm>
        </p:spPr>
        <p:txBody>
          <a:bodyPr/>
          <a:lstStyle/>
          <a:p>
            <a:r>
              <a:rPr lang="ru-RU" dirty="0" smtClean="0"/>
              <a:t>Станция «</a:t>
            </a:r>
            <a:r>
              <a:rPr lang="ru-RU" dirty="0" err="1" smtClean="0"/>
              <a:t>Отвечайкино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43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36912"/>
            <a:ext cx="6480720" cy="1143000"/>
          </a:xfrm>
        </p:spPr>
        <p:txBody>
          <a:bodyPr/>
          <a:lstStyle/>
          <a:p>
            <a:pPr algn="ctr"/>
            <a:r>
              <a:rPr lang="ru-RU" dirty="0" smtClean="0"/>
              <a:t>Выберем помощника машиниста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6982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268760"/>
            <a:ext cx="5568619" cy="417646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625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5462464" cy="4369971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565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5805894" cy="362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175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6472410" cy="38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638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80928"/>
            <a:ext cx="5616624" cy="1143000"/>
          </a:xfrm>
        </p:spPr>
        <p:txBody>
          <a:bodyPr/>
          <a:lstStyle/>
          <a:p>
            <a:r>
              <a:rPr lang="ru-RU" dirty="0" smtClean="0"/>
              <a:t>Станция «</a:t>
            </a:r>
            <a:r>
              <a:rPr lang="ru-RU" dirty="0" err="1" smtClean="0"/>
              <a:t>Мультяшево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169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5468437" cy="40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098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5493990" cy="425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5309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2325" r="14517" b="1"/>
          <a:stretch/>
        </p:blipFill>
        <p:spPr bwMode="auto">
          <a:xfrm>
            <a:off x="1763688" y="1142475"/>
            <a:ext cx="5760640" cy="436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694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544277" cy="415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139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413" y="1268760"/>
            <a:ext cx="4340424" cy="434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41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564904"/>
            <a:ext cx="5976664" cy="1143000"/>
          </a:xfrm>
        </p:spPr>
        <p:txBody>
          <a:bodyPr/>
          <a:lstStyle/>
          <a:p>
            <a:r>
              <a:rPr lang="ru-RU" dirty="0" smtClean="0"/>
              <a:t>Станция </a:t>
            </a:r>
            <a:r>
              <a:rPr lang="ru-RU" dirty="0" smtClean="0"/>
              <a:t>«</a:t>
            </a:r>
            <a:r>
              <a:rPr lang="ru-RU" dirty="0" err="1" smtClean="0"/>
              <a:t>Величайкино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7767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268760"/>
            <a:ext cx="5664629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8187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5448267" cy="40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3940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5566012" cy="431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432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8760"/>
            <a:ext cx="5688632" cy="426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545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636912"/>
            <a:ext cx="5377408" cy="1143000"/>
          </a:xfrm>
        </p:spPr>
        <p:txBody>
          <a:bodyPr/>
          <a:lstStyle/>
          <a:p>
            <a:r>
              <a:rPr lang="ru-RU" dirty="0" smtClean="0"/>
              <a:t>Выберем машиниста !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196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5544616" cy="415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565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776"/>
            <a:ext cx="4459992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636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5734630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836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5832648" cy="4363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9292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5829017" cy="364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385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924944"/>
            <a:ext cx="6264696" cy="1143000"/>
          </a:xfrm>
        </p:spPr>
        <p:txBody>
          <a:bodyPr/>
          <a:lstStyle/>
          <a:p>
            <a:r>
              <a:rPr lang="ru-RU" dirty="0" smtClean="0"/>
              <a:t>Станция «</a:t>
            </a:r>
            <a:r>
              <a:rPr lang="ru-RU" dirty="0" err="1" smtClean="0"/>
              <a:t>Составилино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51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996952"/>
            <a:ext cx="7010400" cy="1143000"/>
          </a:xfrm>
        </p:spPr>
        <p:txBody>
          <a:bodyPr/>
          <a:lstStyle/>
          <a:p>
            <a:r>
              <a:rPr lang="ru-RU" dirty="0" smtClean="0"/>
              <a:t>«Мы строили, строили и,…»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4025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996952"/>
            <a:ext cx="5760640" cy="1143000"/>
          </a:xfrm>
        </p:spPr>
        <p:txBody>
          <a:bodyPr/>
          <a:lstStyle/>
          <a:p>
            <a:r>
              <a:rPr lang="ru-RU" dirty="0" smtClean="0"/>
              <a:t>«А в попугаях-то я…»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779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924944"/>
            <a:ext cx="7010400" cy="1143000"/>
          </a:xfrm>
        </p:spPr>
        <p:txBody>
          <a:bodyPr/>
          <a:lstStyle/>
          <a:p>
            <a:r>
              <a:rPr lang="ru-RU" dirty="0" smtClean="0"/>
              <a:t>«Сова открывай…»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41703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924944"/>
            <a:ext cx="7010400" cy="1143000"/>
          </a:xfrm>
        </p:spPr>
        <p:txBody>
          <a:bodyPr/>
          <a:lstStyle/>
          <a:p>
            <a:r>
              <a:rPr lang="ru-RU" dirty="0" smtClean="0"/>
              <a:t>«А мы тут плюшками…»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9802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115159" cy="4248472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737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36912"/>
            <a:ext cx="6048672" cy="1143000"/>
          </a:xfrm>
        </p:spPr>
        <p:txBody>
          <a:bodyPr/>
          <a:lstStyle/>
          <a:p>
            <a:pPr algn="ctr"/>
            <a:r>
              <a:rPr lang="ru-RU" dirty="0" smtClean="0"/>
              <a:t>«Птица говорун отличается…»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0706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996952"/>
            <a:ext cx="7010400" cy="1143000"/>
          </a:xfrm>
        </p:spPr>
        <p:txBody>
          <a:bodyPr/>
          <a:lstStyle/>
          <a:p>
            <a:r>
              <a:rPr lang="ru-RU" dirty="0" smtClean="0"/>
              <a:t>Я тучка, тучка, тучка, я ...»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210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«Ребята, давайте…»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2467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852936"/>
            <a:ext cx="7010400" cy="1143000"/>
          </a:xfrm>
        </p:spPr>
        <p:txBody>
          <a:bodyPr/>
          <a:lstStyle/>
          <a:p>
            <a:r>
              <a:rPr lang="ru-RU" dirty="0" smtClean="0"/>
              <a:t>Станция «</a:t>
            </a:r>
            <a:r>
              <a:rPr lang="ru-RU" dirty="0" err="1" smtClean="0"/>
              <a:t>Выбирайкино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872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166" y="2060848"/>
            <a:ext cx="3312368" cy="936104"/>
          </a:xfrm>
        </p:spPr>
        <p:txBody>
          <a:bodyPr/>
          <a:lstStyle/>
          <a:p>
            <a:pPr algn="ctr"/>
            <a:r>
              <a:rPr lang="ru-RU" sz="1800" dirty="0"/>
              <a:t>1. Что не умел делать Змей Горыныч из мультфильма «Добрыня Никитич»?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03648" y="3140968"/>
            <a:ext cx="3021732" cy="122413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а) летать; </a:t>
            </a:r>
            <a:br>
              <a:rPr lang="ru-RU" dirty="0"/>
            </a:br>
            <a:r>
              <a:rPr lang="ru-RU" dirty="0"/>
              <a:t>б) плеваться огнем;</a:t>
            </a:r>
            <a:br>
              <a:rPr lang="ru-RU" dirty="0"/>
            </a:br>
            <a:r>
              <a:rPr lang="ru-RU" dirty="0"/>
              <a:t>в) врать.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02165" y="1772816"/>
            <a:ext cx="3714251" cy="639762"/>
          </a:xfrm>
        </p:spPr>
        <p:txBody>
          <a:bodyPr/>
          <a:lstStyle/>
          <a:p>
            <a:pPr algn="ctr"/>
            <a:r>
              <a:rPr lang="ru-RU" sz="1800" dirty="0" smtClean="0"/>
              <a:t>2.Как </a:t>
            </a:r>
            <a:r>
              <a:rPr lang="ru-RU" sz="1800" dirty="0"/>
              <a:t>звали гонца, ученика </a:t>
            </a:r>
            <a:endParaRPr lang="ru-RU" sz="1800" dirty="0" smtClean="0"/>
          </a:p>
          <a:p>
            <a:pPr algn="ctr"/>
            <a:r>
              <a:rPr lang="ru-RU" sz="1800" dirty="0" smtClean="0"/>
              <a:t>Добрыни</a:t>
            </a:r>
            <a:r>
              <a:rPr lang="ru-RU" sz="1800" dirty="0"/>
              <a:t>?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80112" y="3140968"/>
            <a:ext cx="2159223" cy="180020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а) Иван;</a:t>
            </a:r>
            <a:br>
              <a:rPr lang="ru-RU" dirty="0"/>
            </a:br>
            <a:r>
              <a:rPr lang="ru-RU" dirty="0"/>
              <a:t>б) </a:t>
            </a:r>
            <a:r>
              <a:rPr lang="ru-RU" dirty="0" err="1"/>
              <a:t>Колыван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>в) Елисей</a:t>
            </a:r>
          </a:p>
        </p:txBody>
      </p:sp>
    </p:spTree>
    <p:extLst>
      <p:ext uri="{BB962C8B-B14F-4D97-AF65-F5344CB8AC3E}">
        <p14:creationId xmlns:p14="http://schemas.microsoft.com/office/powerpoint/2010/main" val="3726295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166" y="2060848"/>
            <a:ext cx="3312368" cy="936104"/>
          </a:xfrm>
        </p:spPr>
        <p:txBody>
          <a:bodyPr/>
          <a:lstStyle/>
          <a:p>
            <a:pPr algn="ctr"/>
            <a:r>
              <a:rPr lang="ru-RU" sz="1800" dirty="0"/>
              <a:t>3. В какую «азартную» игру обыгрывал купец </a:t>
            </a:r>
            <a:r>
              <a:rPr lang="ru-RU" sz="1800" dirty="0" err="1"/>
              <a:t>Колыван</a:t>
            </a:r>
            <a:r>
              <a:rPr lang="ru-RU" sz="1800" dirty="0"/>
              <a:t> героев мультфильма «Добрыня Никитич»?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03648" y="3140968"/>
            <a:ext cx="3021732" cy="122413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а) в карты;</a:t>
            </a:r>
            <a:br>
              <a:rPr lang="ru-RU" dirty="0"/>
            </a:br>
            <a:r>
              <a:rPr lang="ru-RU" dirty="0"/>
              <a:t>б) в лото;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в) </a:t>
            </a:r>
            <a:r>
              <a:rPr lang="ru-RU" dirty="0"/>
              <a:t>в шахматы.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2060848"/>
            <a:ext cx="3714251" cy="639762"/>
          </a:xfrm>
        </p:spPr>
        <p:txBody>
          <a:bodyPr/>
          <a:lstStyle/>
          <a:p>
            <a:pPr algn="ctr"/>
            <a:r>
              <a:rPr lang="ru-RU" sz="1800" dirty="0"/>
              <a:t>4. Что за «чудо-коня», которого не надо кормить, достал Добрыне Никитичу гонец Елисей?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80112" y="3140968"/>
            <a:ext cx="2159223" cy="180020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а) конька-горбунка;</a:t>
            </a:r>
            <a:br>
              <a:rPr lang="ru-RU" dirty="0"/>
            </a:br>
            <a:r>
              <a:rPr lang="ru-RU" dirty="0"/>
              <a:t>б) осла;</a:t>
            </a:r>
            <a:br>
              <a:rPr lang="ru-RU" dirty="0"/>
            </a:br>
            <a:r>
              <a:rPr lang="ru-RU" dirty="0"/>
              <a:t>в) верблюда. </a:t>
            </a:r>
          </a:p>
        </p:txBody>
      </p:sp>
    </p:spTree>
    <p:extLst>
      <p:ext uri="{BB962C8B-B14F-4D97-AF65-F5344CB8AC3E}">
        <p14:creationId xmlns:p14="http://schemas.microsoft.com/office/powerpoint/2010/main" val="33602564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166" y="2060848"/>
            <a:ext cx="3312368" cy="936104"/>
          </a:xfrm>
        </p:spPr>
        <p:txBody>
          <a:bodyPr/>
          <a:lstStyle/>
          <a:p>
            <a:pPr algn="ctr"/>
            <a:r>
              <a:rPr lang="ru-RU" sz="1800" dirty="0"/>
              <a:t>5. Кто отправился в поход с Алешей Поповичем в мультфильме «Алеша Попович и </a:t>
            </a:r>
            <a:r>
              <a:rPr lang="ru-RU" sz="1800" dirty="0" err="1"/>
              <a:t>Тугарин</a:t>
            </a:r>
            <a:r>
              <a:rPr lang="ru-RU" sz="1800" dirty="0"/>
              <a:t> Змей»?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03648" y="3140968"/>
            <a:ext cx="3021732" cy="122413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а) мамки да няньки;</a:t>
            </a:r>
            <a:br>
              <a:rPr lang="ru-RU" dirty="0"/>
            </a:br>
            <a:r>
              <a:rPr lang="ru-RU" dirty="0"/>
              <a:t>б) дед, баба и курочка Ряба;</a:t>
            </a:r>
            <a:br>
              <a:rPr lang="ru-RU" dirty="0"/>
            </a:br>
            <a:r>
              <a:rPr lang="ru-RU" dirty="0"/>
              <a:t>в) дед, бабка и невеста Любава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988840"/>
            <a:ext cx="3714251" cy="639762"/>
          </a:xfrm>
        </p:spPr>
        <p:txBody>
          <a:bodyPr/>
          <a:lstStyle/>
          <a:p>
            <a:pPr algn="ctr"/>
            <a:r>
              <a:rPr lang="ru-RU" sz="1800" dirty="0"/>
              <a:t>6. Какой подарок получил Алеша Попович от богатыря Святогора?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80112" y="3140968"/>
            <a:ext cx="2159223" cy="180020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а) говорящего коня;</a:t>
            </a:r>
            <a:br>
              <a:rPr lang="ru-RU" dirty="0"/>
            </a:br>
            <a:r>
              <a:rPr lang="ru-RU" dirty="0"/>
              <a:t>б) богатырский меч; </a:t>
            </a:r>
            <a:br>
              <a:rPr lang="ru-RU" dirty="0"/>
            </a:br>
            <a:r>
              <a:rPr lang="ru-RU" dirty="0"/>
              <a:t>в) сапоги-скороходы.</a:t>
            </a:r>
          </a:p>
        </p:txBody>
      </p:sp>
    </p:spTree>
    <p:extLst>
      <p:ext uri="{BB962C8B-B14F-4D97-AF65-F5344CB8AC3E}">
        <p14:creationId xmlns:p14="http://schemas.microsoft.com/office/powerpoint/2010/main" val="354826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166" y="2060848"/>
            <a:ext cx="3312368" cy="936104"/>
          </a:xfrm>
        </p:spPr>
        <p:txBody>
          <a:bodyPr/>
          <a:lstStyle/>
          <a:p>
            <a:pPr algn="ctr"/>
            <a:r>
              <a:rPr lang="ru-RU" sz="1800" dirty="0"/>
              <a:t>7. В чем была заключена волшебная сила коня Ильи Муромца?</a:t>
            </a:r>
            <a:br>
              <a:rPr lang="ru-RU" sz="18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03648" y="3140968"/>
            <a:ext cx="3021732" cy="122413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а) в уздечке;</a:t>
            </a:r>
            <a:br>
              <a:rPr lang="ru-RU" dirty="0"/>
            </a:br>
            <a:r>
              <a:rPr lang="ru-RU" dirty="0"/>
              <a:t>б) в гриве; </a:t>
            </a:r>
            <a:br>
              <a:rPr lang="ru-RU" dirty="0"/>
            </a:br>
            <a:r>
              <a:rPr lang="ru-RU" dirty="0"/>
              <a:t>в) в копытах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988840"/>
            <a:ext cx="3714251" cy="639762"/>
          </a:xfrm>
        </p:spPr>
        <p:txBody>
          <a:bodyPr/>
          <a:lstStyle/>
          <a:p>
            <a:pPr algn="ctr"/>
            <a:r>
              <a:rPr lang="ru-RU" sz="1800" dirty="0"/>
              <a:t>8. Какую народную мудрость особенно ценил богатырь Илья?</a:t>
            </a:r>
            <a:br>
              <a:rPr lang="ru-RU" sz="1800" dirty="0"/>
            </a:br>
            <a:endParaRPr lang="ru-RU" sz="1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80112" y="3140968"/>
            <a:ext cx="2159223" cy="180020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а) приметы; </a:t>
            </a:r>
            <a:br>
              <a:rPr lang="ru-RU" dirty="0"/>
            </a:br>
            <a:r>
              <a:rPr lang="ru-RU" dirty="0"/>
              <a:t>б) пословицы и поговорки;</a:t>
            </a:r>
            <a:br>
              <a:rPr lang="ru-RU" dirty="0"/>
            </a:br>
            <a:r>
              <a:rPr lang="ru-RU" dirty="0"/>
              <a:t>в) прибаутки</a:t>
            </a:r>
          </a:p>
        </p:txBody>
      </p:sp>
    </p:spTree>
    <p:extLst>
      <p:ext uri="{BB962C8B-B14F-4D97-AF65-F5344CB8AC3E}">
        <p14:creationId xmlns:p14="http://schemas.microsoft.com/office/powerpoint/2010/main" val="165198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80928"/>
            <a:ext cx="7010400" cy="1143000"/>
          </a:xfrm>
        </p:spPr>
        <p:txBody>
          <a:bodyPr/>
          <a:lstStyle/>
          <a:p>
            <a:r>
              <a:rPr lang="ru-RU" dirty="0" smtClean="0"/>
              <a:t>Станция «</a:t>
            </a:r>
            <a:r>
              <a:rPr lang="ru-RU" dirty="0" err="1" smtClean="0"/>
              <a:t>Угадайкино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35739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0768"/>
            <a:ext cx="2727536" cy="3959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78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57" y="1228315"/>
            <a:ext cx="5779787" cy="436100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9339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585665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2734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340768"/>
            <a:ext cx="284791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2453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cs624830.vk.me/v624830353/35b9a/hVM4fmFNC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45816"/>
            <a:ext cx="585532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9885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sofidnz3.ucoz.ua/_si/0/537172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951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924944"/>
            <a:ext cx="7010400" cy="1143000"/>
          </a:xfrm>
        </p:spPr>
        <p:txBody>
          <a:bodyPr/>
          <a:lstStyle/>
          <a:p>
            <a:r>
              <a:rPr lang="ru-RU" dirty="0" smtClean="0"/>
              <a:t>Станция «</a:t>
            </a:r>
            <a:r>
              <a:rPr lang="ru-RU" dirty="0" err="1" smtClean="0"/>
              <a:t>Объявлялкино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17983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reiki-unlimited.org/_fr/4/57433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8760"/>
            <a:ext cx="603354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6594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img0.reactor.cc/pics/comment/%D0%9A%D0%B0%D1%80%D1%82%D0%B8%D0%BD%D0%BA%D0%B0-%D1%85%D1%8C%D1%8E-%D1%85%D0%B5%D1%84%D0%BD%D0%B5%D1%80-%D0%BF%D0%BB%D0%B5%D0%B9%D0%B1%D0%BE%D0%B9-717383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5"/>
          <a:stretch/>
        </p:blipFill>
        <p:spPr bwMode="auto">
          <a:xfrm>
            <a:off x="2217796" y="1196752"/>
            <a:ext cx="4444752" cy="441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1680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cs622420.vk.me/v622420029/20f94/U_T1UMd5y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96752"/>
            <a:ext cx="4824536" cy="371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276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s5.pikabu.ru/post_img/big/2015/07/05/7/1436091503_1303430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96752"/>
            <a:ext cx="297033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5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852936"/>
            <a:ext cx="7010400" cy="1143000"/>
          </a:xfrm>
        </p:spPr>
        <p:txBody>
          <a:bodyPr/>
          <a:lstStyle/>
          <a:p>
            <a:r>
              <a:rPr lang="ru-RU" dirty="0" smtClean="0"/>
              <a:t>Станция «</a:t>
            </a:r>
            <a:r>
              <a:rPr lang="ru-RU" dirty="0" err="1" smtClean="0"/>
              <a:t>Мультяшево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555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01759"/>
            <a:ext cx="5631026" cy="420225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5390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6408712" cy="421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566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5832648" cy="437448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726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1233"/>
            <a:ext cx="5184576" cy="421836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306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567942"/>
      </p:ext>
    </p:extLst>
  </p:cSld>
  <p:clrMapOvr>
    <a:masterClrMapping/>
  </p:clrMapOvr>
</p:sld>
</file>

<file path=ppt/theme/theme1.xml><?xml version="1.0" encoding="utf-8"?>
<a:theme xmlns:a="http://schemas.openxmlformats.org/drawingml/2006/main" name="Диплом детского сада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Диплом детского сада</Template>
  <TotalTime>242</TotalTime>
  <Words>246</Words>
  <Application>Microsoft Office PowerPoint</Application>
  <PresentationFormat>Экран (4:3)</PresentationFormat>
  <Paragraphs>39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Диплом детского сада</vt:lpstr>
      <vt:lpstr>Игровая программа викторина по сказкам и мультфильмам</vt:lpstr>
      <vt:lpstr>Станция «Мультяшево»</vt:lpstr>
      <vt:lpstr>Выберем машиниста 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«Отвечайкино»</vt:lpstr>
      <vt:lpstr>Выберем помощника машиниста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«Величайкино»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«Составилино»</vt:lpstr>
      <vt:lpstr>«Мы строили, строили и,…»</vt:lpstr>
      <vt:lpstr>«А в попугаях-то я…»</vt:lpstr>
      <vt:lpstr>«Сова открывай…»</vt:lpstr>
      <vt:lpstr>«А мы тут плюшками…»</vt:lpstr>
      <vt:lpstr>«Птица говорун отличается…»</vt:lpstr>
      <vt:lpstr>Я тучка, тучка, тучка, я ...»</vt:lpstr>
      <vt:lpstr>«Ребята, давайте…»</vt:lpstr>
      <vt:lpstr>Станция «Выбирайкино»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«Угадайкино»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«Объявлялкино»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«Мультяшево»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Игровая программа викторина по сказкам и мультфильмам</dc:title>
  <dc:creator>Worker</dc:creator>
  <cp:lastModifiedBy>филин</cp:lastModifiedBy>
  <cp:revision>18</cp:revision>
  <dcterms:created xsi:type="dcterms:W3CDTF">2015-12-22T04:05:08Z</dcterms:created>
  <dcterms:modified xsi:type="dcterms:W3CDTF">2016-11-13T12:23:39Z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TC101130471049</vt:lpwstr>
  </property>
</Properties>
</file>