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Культурное наследие Чувашии заботливо и бережно храним»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7272808" cy="42484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  учреждение "Детский сад №7 "Созвездие" города Чебоксары Чувашской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</a:p>
          <a:p>
            <a:pPr algn="r"/>
            <a:endParaRPr lang="ru-RU" b="1" dirty="0" smtClean="0"/>
          </a:p>
          <a:p>
            <a:pPr algn="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ранней возрастной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«Умка»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Макарова Г.Ю.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1026" name="Picture 2" descr="C:\Users\neboskreb21-2\Desktop\презент 14\7enN8spE4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56310"/>
            <a:ext cx="2704434" cy="350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8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83152" cy="8767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Происхождение народа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3754760" cy="5184576"/>
          </a:xfrm>
        </p:spPr>
        <p:txBody>
          <a:bodyPr>
            <a:normAutofit fontScale="25000" lnSpcReduction="20000"/>
          </a:bodyPr>
          <a:lstStyle/>
          <a:p>
            <a:pPr algn="just" fontAlgn="base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Чуваши (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самоназвание — </a:t>
            </a:r>
            <a:r>
              <a:rPr lang="ru-RU" sz="7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чăваш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r>
              <a:rPr lang="ru-RU" sz="7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чăвашсем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пятый по численности народ России.  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Их происхождение, история и своеобразный язык считаются весьма древними.</a:t>
            </a:r>
          </a:p>
          <a:p>
            <a:pPr algn="just" fontAlgn="base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ученых, корни этого народа обнаруживаются в древнейших этносах Алтая, Китая,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Азии. 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Ближайшими предками чувашей считаются булгары, племена которых населяли обширную территорию от Причерноморья до Урала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разгрома государства Волжская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Булгария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(14 век) и падения Казани часть чувашей обосновалась в лесных краях между реками Сура,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Свияга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Волга и Кама, смешавшись там с финно-угорскими племенами.  </a:t>
            </a:r>
          </a:p>
          <a:p>
            <a:endParaRPr lang="ru-RU" dirty="0"/>
          </a:p>
        </p:txBody>
      </p:sp>
      <p:pic>
        <p:nvPicPr>
          <p:cNvPr id="2050" name="Picture 2" descr="C:\Users\neboskreb21-2\Desktop\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4176464" cy="313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0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4042792" cy="536145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чувашей (814,5 тыс. человек, 67,7% населения края) проживает в Чувашской Республике. Расположена на востоке Восточно-Европейской равнины, преимущественно на правобережье Волги, между ее притоками Сурой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Свиягой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западе республика граничит с Нижегородской областью, на севере — с Республикой Марий Эл, на востоке — с Татарстаном, на юге — с Ульяновской  областью, на юго-западе — с Республикой Мордовия.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Чувашия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Приволжский федеральный округ. 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Чувашский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относится к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булгарской группе тюркской языковой семьи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представляет собой единственно живой язык этой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neboskreb21-2\Desktop\nch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16832"/>
            <a:ext cx="2853084" cy="322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№14 «Умка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мини-музее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проекта «Культурное наследие Чувашии заботливо и бережно храним» малыши 2 группы раннего возраста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№14 «Умка»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посетили мини-музей, находящийся в нашем детском саду. Этот проект реализует такие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познавательного интереса к языку,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музыке,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изобразительному искусству чувашского народа;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любви и уважение к традициям своего народа, к культурным ценностям, к родному краю.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650">
              <a:srgbClr val="EDCFCF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5544616" cy="1440160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1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малыши в музее познакомились </a:t>
            </a: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историей чувашского происхождения, </a:t>
            </a: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музыкальными инструментами</a:t>
            </a:r>
            <a:b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игрушками </a:t>
            </a:r>
            <a:r>
              <a:rPr lang="ru-RU" sz="1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сделанными из теста и глины. </a:t>
            </a:r>
          </a:p>
        </p:txBody>
      </p:sp>
      <p:pic>
        <p:nvPicPr>
          <p:cNvPr id="1026" name="Picture 2" descr="C:\Users\neboskreb21-2\Desktop\hUYK0_CZ4r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2276872"/>
            <a:ext cx="6048672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7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6691064" cy="143103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Познакомились с чувашским национальным костюмом, рассмотрели различные украшения старинной одежды, предметов быта. </a:t>
            </a:r>
          </a:p>
        </p:txBody>
      </p:sp>
      <p:pic>
        <p:nvPicPr>
          <p:cNvPr id="2050" name="Picture 2" descr="C:\Users\neboskreb21-2\Desktop\TSnWdAtSqm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4032448" cy="378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eboskreb21-2\Desktop\xlNxZDXw2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204" y="2276872"/>
            <a:ext cx="3787227" cy="387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1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Нашим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деткам очень понравились колыбельные песни и люлька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древнее время спали детки. </a:t>
            </a:r>
          </a:p>
        </p:txBody>
      </p:sp>
      <p:pic>
        <p:nvPicPr>
          <p:cNvPr id="3074" name="Picture 2" descr="C:\Users\neboskreb21-2\Desktop\GWChIHhiVl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89919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33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 с радостными и довольными  лицами воспитанники №14 «Умка» пошли в свою группу пообещав вернуться, чтобы узнать еще интересных историй о нашем народе.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235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«Культурное наследие Чувашии заботливо и бережно храним»</vt:lpstr>
      <vt:lpstr>Происхождение народа</vt:lpstr>
      <vt:lpstr>Презентация PowerPoint</vt:lpstr>
      <vt:lpstr>№14 «Умка» в мини-музее</vt:lpstr>
      <vt:lpstr>Наши малыши в музее познакомились  с историей чувашского происхождения,  с музыкальными инструментами игрушками сделанными из теста и глины. </vt:lpstr>
      <vt:lpstr>Познакомились с чувашским национальным костюмом, рассмотрели различные украшения старинной одежды, предметов быта. </vt:lpstr>
      <vt:lpstr>Нашим деткам очень понравились колыбельные песни и люлька, где древнее время спали детки.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чего начинается Родина?...</dc:title>
  <dc:creator>neboskreb21-2</dc:creator>
  <cp:lastModifiedBy>АН Небоскреб</cp:lastModifiedBy>
  <cp:revision>17</cp:revision>
  <dcterms:created xsi:type="dcterms:W3CDTF">2019-01-20T10:44:23Z</dcterms:created>
  <dcterms:modified xsi:type="dcterms:W3CDTF">2019-01-20T20:08:27Z</dcterms:modified>
</cp:coreProperties>
</file>