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19773" y="116632"/>
            <a:ext cx="938426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ЛЭПБУК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ТАКТИЛЬНЫЕ ОЩУЩЕНИЯ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cer\Desktop\лепбук\IMG_20190325_073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409" y="2266637"/>
            <a:ext cx="4727939" cy="3872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450912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1 категории МБДОУ ЦРР детский сад № 140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Распопина Татьяна Николаевна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57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Тактильные ощущения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это форма кожной чувствительности, обусловленная работой двух видов рецепторов: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- нервных сплетений, окружающих волосяные луковицы;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- рецепторов, состоящих из клеток соединительной ткани капсул.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4262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Ощущение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это отражение свойств предметов объективного мира, возникающее при их непосредственном воздействии на рецепторы. Многообразие ощущений отображает качественное многообразие окружающего мира.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Ощущение возникает в результате воздействия определенного физического раздражения на соответствующий рецептор, первичная классификация ощущений исходит из рецептора, который дает ощущение данного качества или «модальности».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924944"/>
            <a:ext cx="8640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В настоящее время существует научно-подтвержденный факт: от развития движений пальцев рук зависит функционирование зон коры головного мозга, отвечающих за речь. Стимулирование тактильных чувств также оказывает положительное влияние на координацию, внимание, мышление, воображение, зрительную и двигательную память.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Проблемы развития тактильного восприятия у детей первого года жизни связываются с такими действиями, как ощупывание, схватывание и манипулирование. Под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тактильным восприятием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подразумевают – получение информации благодаря ощупыванию руками и пальцами.</a:t>
            </a:r>
          </a:p>
        </p:txBody>
      </p:sp>
    </p:spTree>
    <p:extLst>
      <p:ext uri="{BB962C8B-B14F-4D97-AF65-F5344CB8AC3E}">
        <p14:creationId xmlns:p14="http://schemas.microsoft.com/office/powerpoint/2010/main" val="331343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496" y="620688"/>
            <a:ext cx="8712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сенсорного развития детей дошкольного возраста через дидактическое пособие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 детей тактильное восприятие материалов, развивать обследовательские навыки, восприятие «на ощупь»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сделан полностью из дерева и природного материала.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лепбук\IMG_20190325_073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21697" cy="6091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87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лепбук\IMG_20190325_0735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81215" y="1381415"/>
            <a:ext cx="6237312" cy="3995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лепбук\IMG_20190325_073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4809" y="1422297"/>
            <a:ext cx="6237312" cy="3914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52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лепбук\IMG_20190325_0735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5616" y="416361"/>
            <a:ext cx="6480720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63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36912"/>
            <a:ext cx="7712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3340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225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4</cp:revision>
  <dcterms:created xsi:type="dcterms:W3CDTF">2019-03-26T21:07:23Z</dcterms:created>
  <dcterms:modified xsi:type="dcterms:W3CDTF">2019-03-26T21:54:22Z</dcterms:modified>
</cp:coreProperties>
</file>