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  <p:sldId id="269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" y="0"/>
            <a:ext cx="91414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799288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детских исследовательских проектов «Первые шаги в науку»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№30 «Лесовичок»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«Тайна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электричества»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</a:t>
            </a:r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Мурзагалин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Дима</a:t>
            </a:r>
            <a:b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Гайсина Айгуль Римовна</a:t>
            </a:r>
          </a:p>
        </p:txBody>
      </p:sp>
    </p:spTree>
    <p:extLst>
      <p:ext uri="{BB962C8B-B14F-4D97-AF65-F5344CB8AC3E}">
        <p14:creationId xmlns:p14="http://schemas.microsoft.com/office/powerpoint/2010/main" val="13927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7" y="-715"/>
            <a:ext cx="9136565" cy="68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34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с током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Дом\Desktop\Новая папка\P1210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9378"/>
            <a:ext cx="4023775" cy="393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124744"/>
            <a:ext cx="5256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Опыт</a:t>
            </a:r>
          </a:p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шарики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" y="4548"/>
            <a:ext cx="9127378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8492" y="1672846"/>
            <a:ext cx="5053853" cy="3787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5677" y="1751513"/>
            <a:ext cx="4843888" cy="362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71308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12800" b="1" i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картошке тоже есть электричество</a:t>
            </a: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0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" y="9959"/>
            <a:ext cx="9127378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узнал:</a:t>
            </a:r>
            <a: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Статистическое электричество  вырабатывается с помощью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трения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статистическое электричество в самом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человеке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Овощи и фрукты тоже проводят ток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378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информационно-исследовательский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что такое электричество,  где оно живет и можно ли получить электричество в домашних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что такое статистическое электричество через опыты.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Найти и изучить литературу по данной теме.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Расширить представления о том, откуда берется электричество, его польза в быту.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Создать источник тока из овощей и фруктов.</a:t>
            </a:r>
            <a:br>
              <a:rPr lang="ru-RU" alt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4" y="0"/>
            <a:ext cx="9127378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9815" y="62068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выбрал эту тему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 узнать: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/>
              <a:t>-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электричество в доме;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-Какая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от электричества, и какой вред; </a:t>
            </a:r>
            <a:b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-Можно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получить электричество в домашних условиях.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" y="0"/>
            <a:ext cx="9127378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5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электричество?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" y="550134"/>
            <a:ext cx="3882234" cy="258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25" y="580127"/>
            <a:ext cx="3837383" cy="255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2" y="4158913"/>
            <a:ext cx="3870681" cy="258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26" y="4170014"/>
            <a:ext cx="3700532" cy="246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42" y="2339549"/>
            <a:ext cx="3999138" cy="2666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7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люди освещали свой жилища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1" y="751385"/>
            <a:ext cx="3339255" cy="299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08" y="845427"/>
            <a:ext cx="4660145" cy="3062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0" y="3752107"/>
            <a:ext cx="4646971" cy="293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72" y="3954465"/>
            <a:ext cx="3015781" cy="2691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4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5"/>
            <a:ext cx="9172237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4950" y="188640"/>
            <a:ext cx="8087490" cy="57606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Электричество бывает разным</a:t>
            </a:r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endParaRPr lang="ru-RU" sz="27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52" y="3715370"/>
            <a:ext cx="4338617" cy="3101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" y="684169"/>
            <a:ext cx="4707175" cy="318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382" y="4149080"/>
            <a:ext cx="4454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Статическое </a:t>
            </a:r>
            <a:r>
              <a:rPr lang="ru-RU" sz="2400" b="1" i="1" dirty="0">
                <a:solidFill>
                  <a:srgbClr val="7030A0"/>
                </a:solidFill>
              </a:rPr>
              <a:t>электричество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97842" y="225402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i="1" dirty="0" smtClean="0"/>
              <a:t>      </a:t>
            </a:r>
            <a:r>
              <a:rPr lang="ru-RU" sz="2400" b="1" i="1" dirty="0" smtClean="0">
                <a:solidFill>
                  <a:srgbClr val="7030A0"/>
                </a:solidFill>
              </a:rPr>
              <a:t>Электрический </a:t>
            </a:r>
            <a:r>
              <a:rPr lang="ru-RU" sz="2400" b="1" i="1" dirty="0">
                <a:solidFill>
                  <a:srgbClr val="7030A0"/>
                </a:solidFill>
              </a:rPr>
              <a:t>ток</a:t>
            </a:r>
          </a:p>
        </p:txBody>
      </p:sp>
    </p:spTree>
    <p:extLst>
      <p:ext uri="{BB962C8B-B14F-4D97-AF65-F5344CB8AC3E}">
        <p14:creationId xmlns:p14="http://schemas.microsoft.com/office/powerpoint/2010/main" val="31241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34" y="0"/>
            <a:ext cx="9179133" cy="68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9128"/>
            <a:ext cx="8352927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8" y="-715"/>
            <a:ext cx="9136565" cy="68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34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с током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d:\Дом\Desktop\Новая папка\P121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3" y="654369"/>
            <a:ext cx="4069431" cy="422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м\Desktop\Новая папка\P121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5" y="2564904"/>
            <a:ext cx="3976349" cy="4102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124744"/>
            <a:ext cx="5256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Опыт</a:t>
            </a:r>
          </a:p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«Волшебные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конфетти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57"/>
            <a:ext cx="9136565" cy="68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0" y="337384"/>
            <a:ext cx="442038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5"/>
            <a:ext cx="4037323" cy="302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4714366" y="2022546"/>
            <a:ext cx="4402832" cy="71308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 «Золушка»</a:t>
            </a: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2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61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    </vt:lpstr>
      <vt:lpstr>                       Вид проекта: информационно-исследовательский  Номинация: окружающий мир  Цель: выяснить, что такое электричество,  где оно живет и можно ли получить электричество в домашних условиях; узнать что такое статистическое электричество через опыты.   Задачи исследования:  1. Найти и изучить литературу по данной теме.  2. Расширить представления о том, откуда берется электричество, его польза в быту.  3. Создать источник тока из овощей и фруктов.          </vt:lpstr>
      <vt:lpstr>      Почему я выбрал эту тему?  Хотел узнать:  -Как появляется электричество в доме;  -Какая польза от электричества, и какой вред;  -Можно ли получить электричество в домашних условиях. </vt:lpstr>
      <vt:lpstr>    Что такое электричество?     </vt:lpstr>
      <vt:lpstr>Как люди освещали свой жилища</vt:lpstr>
      <vt:lpstr>Электричество бывает разным </vt:lpstr>
      <vt:lpstr> </vt:lpstr>
      <vt:lpstr>Опыты с током </vt:lpstr>
      <vt:lpstr>Презентация PowerPoint</vt:lpstr>
      <vt:lpstr>Опыты с током </vt:lpstr>
      <vt:lpstr>Презентация PowerPoint</vt:lpstr>
      <vt:lpstr>             Я узнал: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29</cp:revision>
  <cp:lastPrinted>2019-01-30T08:57:28Z</cp:lastPrinted>
  <dcterms:created xsi:type="dcterms:W3CDTF">2018-12-05T00:41:21Z</dcterms:created>
  <dcterms:modified xsi:type="dcterms:W3CDTF">2019-03-29T17:04:58Z</dcterms:modified>
</cp:coreProperties>
</file>