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5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2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1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5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27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7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7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29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7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47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C8919-C7FF-46C4-92C3-95EF6A739866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0BD39-60A5-41DD-B203-D51017B34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8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0795" r="25594" b="26984"/>
          <a:stretch/>
        </p:blipFill>
        <p:spPr bwMode="auto">
          <a:xfrm>
            <a:off x="107504" y="332656"/>
            <a:ext cx="8919745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52056" r="69135" b="26984"/>
          <a:stretch/>
        </p:blipFill>
        <p:spPr bwMode="auto">
          <a:xfrm>
            <a:off x="539552" y="1988840"/>
            <a:ext cx="1301610" cy="206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52056" r="69135" b="26984"/>
          <a:stretch/>
        </p:blipFill>
        <p:spPr bwMode="auto">
          <a:xfrm>
            <a:off x="7671172" y="1844824"/>
            <a:ext cx="1301610" cy="206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15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11111" r="23586" b="19444"/>
          <a:stretch/>
        </p:blipFill>
        <p:spPr bwMode="auto">
          <a:xfrm>
            <a:off x="179511" y="260648"/>
            <a:ext cx="878086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16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0913" r="24367" b="21428"/>
          <a:stretch/>
        </p:blipFill>
        <p:spPr bwMode="auto">
          <a:xfrm>
            <a:off x="251520" y="188640"/>
            <a:ext cx="87338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03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9921" r="23587" b="19047"/>
          <a:stretch/>
        </p:blipFill>
        <p:spPr bwMode="auto">
          <a:xfrm>
            <a:off x="179511" y="116632"/>
            <a:ext cx="876747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56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11112" r="24032" b="19643"/>
          <a:stretch/>
        </p:blipFill>
        <p:spPr bwMode="auto">
          <a:xfrm>
            <a:off x="251520" y="260648"/>
            <a:ext cx="875918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73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0913" r="23921" b="22421"/>
          <a:stretch/>
        </p:blipFill>
        <p:spPr bwMode="auto">
          <a:xfrm>
            <a:off x="179512" y="116632"/>
            <a:ext cx="876311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18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1905" r="24256" b="19841"/>
          <a:stretch/>
        </p:blipFill>
        <p:spPr bwMode="auto">
          <a:xfrm>
            <a:off x="179512" y="260648"/>
            <a:ext cx="883060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34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10715" r="24144" b="22817"/>
          <a:stretch/>
        </p:blipFill>
        <p:spPr bwMode="auto">
          <a:xfrm>
            <a:off x="251520" y="260647"/>
            <a:ext cx="8807974" cy="64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4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9524" r="25929" b="20635"/>
          <a:stretch/>
        </p:blipFill>
        <p:spPr bwMode="auto">
          <a:xfrm>
            <a:off x="251520" y="260647"/>
            <a:ext cx="8712968" cy="6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05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0516" r="25371" b="19445"/>
          <a:stretch/>
        </p:blipFill>
        <p:spPr bwMode="auto">
          <a:xfrm>
            <a:off x="179512" y="116633"/>
            <a:ext cx="8712968" cy="660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564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1310" r="23698" b="20635"/>
          <a:stretch/>
        </p:blipFill>
        <p:spPr bwMode="auto">
          <a:xfrm>
            <a:off x="107504" y="188640"/>
            <a:ext cx="884921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09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4683" r="24925" b="27182"/>
          <a:stretch/>
        </p:blipFill>
        <p:spPr bwMode="auto">
          <a:xfrm>
            <a:off x="151841" y="116632"/>
            <a:ext cx="874122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95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1707" r="25148" b="25595"/>
          <a:stretch/>
        </p:blipFill>
        <p:spPr bwMode="auto">
          <a:xfrm>
            <a:off x="251520" y="260648"/>
            <a:ext cx="86701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71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t="12848" r="26016" b="21875"/>
          <a:stretch/>
        </p:blipFill>
        <p:spPr bwMode="auto">
          <a:xfrm>
            <a:off x="179512" y="188640"/>
            <a:ext cx="885983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75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1508" r="23710" b="27020"/>
          <a:stretch/>
        </p:blipFill>
        <p:spPr bwMode="auto">
          <a:xfrm>
            <a:off x="179511" y="188640"/>
            <a:ext cx="875623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54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1508" r="25260" b="20834"/>
          <a:stretch/>
        </p:blipFill>
        <p:spPr bwMode="auto">
          <a:xfrm>
            <a:off x="251520" y="188640"/>
            <a:ext cx="87391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05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1111" r="25706" b="28968"/>
          <a:stretch/>
        </p:blipFill>
        <p:spPr bwMode="auto">
          <a:xfrm>
            <a:off x="205408" y="188640"/>
            <a:ext cx="8715395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9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0913" r="24814" b="25000"/>
          <a:stretch/>
        </p:blipFill>
        <p:spPr bwMode="auto">
          <a:xfrm>
            <a:off x="179512" y="116632"/>
            <a:ext cx="873571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5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0715" r="25036" b="23016"/>
          <a:stretch/>
        </p:blipFill>
        <p:spPr bwMode="auto">
          <a:xfrm>
            <a:off x="179511" y="188640"/>
            <a:ext cx="880308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23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1706" r="25036" b="25992"/>
          <a:stretch/>
        </p:blipFill>
        <p:spPr bwMode="auto">
          <a:xfrm>
            <a:off x="179511" y="215604"/>
            <a:ext cx="8741661" cy="638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03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1310" r="24367" b="24802"/>
          <a:stretch/>
        </p:blipFill>
        <p:spPr bwMode="auto">
          <a:xfrm>
            <a:off x="179512" y="188640"/>
            <a:ext cx="872370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734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0913" r="24925" b="21428"/>
          <a:stretch/>
        </p:blipFill>
        <p:spPr bwMode="auto">
          <a:xfrm>
            <a:off x="179512" y="170950"/>
            <a:ext cx="8785242" cy="649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5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10714" r="23475" b="18452"/>
          <a:stretch/>
        </p:blipFill>
        <p:spPr bwMode="auto">
          <a:xfrm>
            <a:off x="179511" y="116632"/>
            <a:ext cx="8768031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8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ОГБОУ НПО ПУ №11 "ГККК"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Student</cp:lastModifiedBy>
  <cp:revision>3</cp:revision>
  <dcterms:created xsi:type="dcterms:W3CDTF">2019-04-09T09:19:53Z</dcterms:created>
  <dcterms:modified xsi:type="dcterms:W3CDTF">2019-04-09T09:42:22Z</dcterms:modified>
</cp:coreProperties>
</file>