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7" r:id="rId13"/>
    <p:sldId id="270" r:id="rId14"/>
    <p:sldId id="271" r:id="rId15"/>
    <p:sldId id="295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2" r:id="rId25"/>
    <p:sldId id="281" r:id="rId26"/>
    <p:sldId id="283" r:id="rId27"/>
    <p:sldId id="284" r:id="rId28"/>
    <p:sldId id="285" r:id="rId29"/>
    <p:sldId id="291" r:id="rId30"/>
    <p:sldId id="292" r:id="rId31"/>
    <p:sldId id="289" r:id="rId32"/>
    <p:sldId id="290" r:id="rId33"/>
    <p:sldId id="293" r:id="rId34"/>
    <p:sldId id="286" r:id="rId35"/>
    <p:sldId id="294" r:id="rId36"/>
    <p:sldId id="287" r:id="rId37"/>
    <p:sldId id="288" r:id="rId38"/>
  </p:sldIdLst>
  <p:sldSz cx="9144000" cy="6858000" type="screen4x3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3891" autoAdjust="0"/>
  </p:normalViewPr>
  <p:slideViewPr>
    <p:cSldViewPr>
      <p:cViewPr varScale="1">
        <p:scale>
          <a:sx n="100" d="100"/>
          <a:sy n="100" d="100"/>
        </p:scale>
        <p:origin x="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33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5CAF3-5EEC-4C50-99E0-90649472AAC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938F6EB-B63E-4E49-8C6F-11A5C356BC27}">
      <dgm:prSet phldrT="[Текст]" custT="1"/>
      <dgm:spPr/>
      <dgm:t>
        <a:bodyPr/>
        <a:lstStyle/>
        <a:p>
          <a:r>
            <a:rPr lang="ru-RU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 получения дополнительного заработка</a:t>
          </a:r>
        </a:p>
      </dgm:t>
    </dgm:pt>
    <dgm:pt modelId="{897F4C09-08F8-4FAE-AA25-1E5733634EA5}" type="parTrans" cxnId="{A940A3E2-4838-4D56-AD8C-DC3C0D432E62}">
      <dgm:prSet/>
      <dgm:spPr/>
      <dgm:t>
        <a:bodyPr/>
        <a:lstStyle/>
        <a:p>
          <a:endParaRPr lang="ru-RU"/>
        </a:p>
      </dgm:t>
    </dgm:pt>
    <dgm:pt modelId="{1A054F51-047E-4651-8386-B4B195AEF1BB}" type="sibTrans" cxnId="{A940A3E2-4838-4D56-AD8C-DC3C0D432E62}">
      <dgm:prSet/>
      <dgm:spPr/>
      <dgm:t>
        <a:bodyPr/>
        <a:lstStyle/>
        <a:p>
          <a:endParaRPr lang="ru-RU"/>
        </a:p>
      </dgm:t>
    </dgm:pt>
    <dgm:pt modelId="{C5B589C1-1FD7-48E8-A60E-6A1BB91E6AA8}">
      <dgm:prSet phldrT="[Текст]" custT="1"/>
      <dgm:spPr/>
      <dgm:t>
        <a:bodyPr/>
        <a:lstStyle/>
        <a:p>
          <a:pPr algn="l"/>
          <a:r>
            <a: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 избежать напряжения в отношении с руководством и коллегами по работе в случае отказа  от участия</a:t>
          </a:r>
        </a:p>
      </dgm:t>
    </dgm:pt>
    <dgm:pt modelId="{FB15F066-153E-4492-930C-9B518DD59DB4}" type="parTrans" cxnId="{4A7A38E4-F748-4077-B49C-3C768EDBD940}">
      <dgm:prSet/>
      <dgm:spPr/>
      <dgm:t>
        <a:bodyPr/>
        <a:lstStyle/>
        <a:p>
          <a:endParaRPr lang="ru-RU"/>
        </a:p>
      </dgm:t>
    </dgm:pt>
    <dgm:pt modelId="{55CC929C-CE97-4EAF-A078-57D4CB469742}" type="sibTrans" cxnId="{4A7A38E4-F748-4077-B49C-3C768EDBD940}">
      <dgm:prSet/>
      <dgm:spPr/>
      <dgm:t>
        <a:bodyPr/>
        <a:lstStyle/>
        <a:p>
          <a:endParaRPr lang="ru-RU"/>
        </a:p>
      </dgm:t>
    </dgm:pt>
    <dgm:pt modelId="{1B7DC202-E48A-4ECF-8402-A6D4E1F71255}">
      <dgm:prSet phldrT="[Текст]" custT="1"/>
      <dgm:spPr/>
      <dgm:t>
        <a:bodyPr/>
        <a:lstStyle/>
        <a:p>
          <a:r>
            <a: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 достижения признания и уважения со стороны руководства и коллег</a:t>
          </a:r>
        </a:p>
      </dgm:t>
    </dgm:pt>
    <dgm:pt modelId="{D9AE3CB3-5F3A-4798-BDD0-13BF51539488}" type="parTrans" cxnId="{76905A97-B098-4F24-8292-C07C82975931}">
      <dgm:prSet/>
      <dgm:spPr/>
      <dgm:t>
        <a:bodyPr/>
        <a:lstStyle/>
        <a:p>
          <a:endParaRPr lang="ru-RU"/>
        </a:p>
      </dgm:t>
    </dgm:pt>
    <dgm:pt modelId="{CCA0B442-5333-4BEA-8C33-E93446997264}" type="sibTrans" cxnId="{76905A97-B098-4F24-8292-C07C82975931}">
      <dgm:prSet/>
      <dgm:spPr/>
      <dgm:t>
        <a:bodyPr/>
        <a:lstStyle/>
        <a:p>
          <a:endParaRPr lang="ru-RU"/>
        </a:p>
      </dgm:t>
    </dgm:pt>
    <dgm:pt modelId="{177E4BCB-B7A7-4F52-BAB2-9A77AFE69179}">
      <dgm:prSet phldrT="[Текст]" phldr="1"/>
      <dgm:spPr/>
      <dgm:t>
        <a:bodyPr/>
        <a:lstStyle/>
        <a:p>
          <a:endParaRPr lang="ru-RU" dirty="0"/>
        </a:p>
      </dgm:t>
    </dgm:pt>
    <dgm:pt modelId="{01F50AF0-E378-4AE2-85D4-138348EA878D}" type="sibTrans" cxnId="{1605AE33-F65B-492E-A730-610018A30EB4}">
      <dgm:prSet/>
      <dgm:spPr/>
      <dgm:t>
        <a:bodyPr/>
        <a:lstStyle/>
        <a:p>
          <a:endParaRPr lang="ru-RU"/>
        </a:p>
      </dgm:t>
    </dgm:pt>
    <dgm:pt modelId="{0DB49FBD-0018-434F-B97E-C1342CD253D5}" type="parTrans" cxnId="{1605AE33-F65B-492E-A730-610018A30EB4}">
      <dgm:prSet/>
      <dgm:spPr/>
      <dgm:t>
        <a:bodyPr/>
        <a:lstStyle/>
        <a:p>
          <a:endParaRPr lang="ru-RU"/>
        </a:p>
      </dgm:t>
    </dgm:pt>
    <dgm:pt modelId="{B4C0BA6F-B83E-428E-889A-1F1AE966C943}">
      <dgm:prSet phldrT="[Текст]" phldr="1"/>
      <dgm:spPr/>
      <dgm:t>
        <a:bodyPr/>
        <a:lstStyle/>
        <a:p>
          <a:endParaRPr lang="ru-RU" dirty="0"/>
        </a:p>
      </dgm:t>
    </dgm:pt>
    <dgm:pt modelId="{8CA76789-0892-45AB-A602-9DEFA909D3E1}" type="sibTrans" cxnId="{ABDC912D-EC0B-4505-BCB6-E1BED1BFD786}">
      <dgm:prSet/>
      <dgm:spPr/>
      <dgm:t>
        <a:bodyPr/>
        <a:lstStyle/>
        <a:p>
          <a:endParaRPr lang="ru-RU"/>
        </a:p>
      </dgm:t>
    </dgm:pt>
    <dgm:pt modelId="{B41E816A-F424-40BB-A8DB-FBF40CC4A5B1}" type="parTrans" cxnId="{ABDC912D-EC0B-4505-BCB6-E1BED1BFD786}">
      <dgm:prSet/>
      <dgm:spPr/>
      <dgm:t>
        <a:bodyPr/>
        <a:lstStyle/>
        <a:p>
          <a:endParaRPr lang="ru-RU"/>
        </a:p>
      </dgm:t>
    </dgm:pt>
    <dgm:pt modelId="{4F47401C-5281-4075-8091-2C102702EA7A}">
      <dgm:prSet phldrT="[Текст]"/>
      <dgm:spPr/>
      <dgm:t>
        <a:bodyPr/>
        <a:lstStyle/>
        <a:p>
          <a:endParaRPr lang="ru-RU" dirty="0"/>
        </a:p>
      </dgm:t>
    </dgm:pt>
    <dgm:pt modelId="{39D9DBD5-92F4-4928-BCE4-CCDC62202461}" type="sibTrans" cxnId="{19954FD5-BE3B-4E34-AFF0-5B188AAD8975}">
      <dgm:prSet/>
      <dgm:spPr/>
      <dgm:t>
        <a:bodyPr/>
        <a:lstStyle/>
        <a:p>
          <a:endParaRPr lang="ru-RU"/>
        </a:p>
      </dgm:t>
    </dgm:pt>
    <dgm:pt modelId="{54815D9D-F530-4189-AE05-5A3E579CB458}" type="parTrans" cxnId="{19954FD5-BE3B-4E34-AFF0-5B188AAD8975}">
      <dgm:prSet/>
      <dgm:spPr/>
      <dgm:t>
        <a:bodyPr/>
        <a:lstStyle/>
        <a:p>
          <a:endParaRPr lang="ru-RU"/>
        </a:p>
      </dgm:t>
    </dgm:pt>
    <dgm:pt modelId="{D8820CA1-F0FE-4C4B-9A8E-9FAB7F4CFFC1}">
      <dgm:prSet/>
      <dgm:spPr/>
      <dgm:t>
        <a:bodyPr/>
        <a:lstStyle/>
        <a:p>
          <a:endParaRPr lang="ru-RU"/>
        </a:p>
      </dgm:t>
    </dgm:pt>
    <dgm:pt modelId="{F00FDCD1-1E6D-407B-AC5D-2319C1A0AC02}" type="parTrans" cxnId="{73E52671-6F90-4470-BBC3-E8BF153E5FF9}">
      <dgm:prSet/>
      <dgm:spPr/>
      <dgm:t>
        <a:bodyPr/>
        <a:lstStyle/>
        <a:p>
          <a:endParaRPr lang="ru-RU"/>
        </a:p>
      </dgm:t>
    </dgm:pt>
    <dgm:pt modelId="{866022AE-1F20-4B23-9282-DD8C9E4A25BD}" type="sibTrans" cxnId="{73E52671-6F90-4470-BBC3-E8BF153E5FF9}">
      <dgm:prSet/>
      <dgm:spPr/>
      <dgm:t>
        <a:bodyPr/>
        <a:lstStyle/>
        <a:p>
          <a:endParaRPr lang="ru-RU"/>
        </a:p>
      </dgm:t>
    </dgm:pt>
    <dgm:pt modelId="{D699FC66-91B3-466C-93A0-1F40A93A370E}">
      <dgm:prSet/>
      <dgm:spPr/>
      <dgm:t>
        <a:bodyPr/>
        <a:lstStyle/>
        <a:p>
          <a:r>
            <a: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 реализации своего творческого потенциала и саморазвития</a:t>
          </a:r>
        </a:p>
      </dgm:t>
    </dgm:pt>
    <dgm:pt modelId="{9492440B-36AC-4AFB-8600-8DED0D28B47F}" type="parTrans" cxnId="{A1E2EA9B-8C2F-446D-81C6-4D58126B5AB2}">
      <dgm:prSet/>
      <dgm:spPr/>
      <dgm:t>
        <a:bodyPr/>
        <a:lstStyle/>
        <a:p>
          <a:endParaRPr lang="ru-RU"/>
        </a:p>
      </dgm:t>
    </dgm:pt>
    <dgm:pt modelId="{D4150C6F-0279-47B0-89A1-A049AA058F83}" type="sibTrans" cxnId="{A1E2EA9B-8C2F-446D-81C6-4D58126B5AB2}">
      <dgm:prSet/>
      <dgm:spPr/>
      <dgm:t>
        <a:bodyPr/>
        <a:lstStyle/>
        <a:p>
          <a:endParaRPr lang="ru-RU"/>
        </a:p>
      </dgm:t>
    </dgm:pt>
    <dgm:pt modelId="{331D88B3-10A6-42EC-A68D-5271A3EBA14B}" type="pres">
      <dgm:prSet presAssocID="{9A45CAF3-5EEC-4C50-99E0-90649472AA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992F69-5932-4AF2-9C66-2C2B673F35D5}" type="pres">
      <dgm:prSet presAssocID="{177E4BCB-B7A7-4F52-BAB2-9A77AFE69179}" presName="composite" presStyleCnt="0"/>
      <dgm:spPr/>
    </dgm:pt>
    <dgm:pt modelId="{D9FD1752-3B87-4E3B-A0C1-38C54A496EB6}" type="pres">
      <dgm:prSet presAssocID="{177E4BCB-B7A7-4F52-BAB2-9A77AFE6917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80C29-F411-4762-9448-CE5B187D8E47}" type="pres">
      <dgm:prSet presAssocID="{177E4BCB-B7A7-4F52-BAB2-9A77AFE69179}" presName="descendantText" presStyleLbl="alignAcc1" presStyleIdx="0" presStyleCnt="4" custScaleY="126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C55C1-1CD8-45EA-AF47-9BA8F157CA70}" type="pres">
      <dgm:prSet presAssocID="{01F50AF0-E378-4AE2-85D4-138348EA878D}" presName="sp" presStyleCnt="0"/>
      <dgm:spPr/>
    </dgm:pt>
    <dgm:pt modelId="{F1A7B85B-C3D8-4A28-B165-019C2339BB5E}" type="pres">
      <dgm:prSet presAssocID="{B4C0BA6F-B83E-428E-889A-1F1AE966C943}" presName="composite" presStyleCnt="0"/>
      <dgm:spPr/>
    </dgm:pt>
    <dgm:pt modelId="{ECD019AB-F4F6-45DE-9E9D-8327EA149F77}" type="pres">
      <dgm:prSet presAssocID="{B4C0BA6F-B83E-428E-889A-1F1AE966C94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0537F-9BCF-4830-BE07-56A9DCC0BE2E}" type="pres">
      <dgm:prSet presAssocID="{B4C0BA6F-B83E-428E-889A-1F1AE966C943}" presName="descendantText" presStyleLbl="alignAcc1" presStyleIdx="1" presStyleCnt="4" custScaleY="131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AF6A3-140A-4BFD-A029-8CE12622B83B}" type="pres">
      <dgm:prSet presAssocID="{8CA76789-0892-45AB-A602-9DEFA909D3E1}" presName="sp" presStyleCnt="0"/>
      <dgm:spPr/>
    </dgm:pt>
    <dgm:pt modelId="{9535FCB0-179D-4597-979D-5CE1D32B1E6E}" type="pres">
      <dgm:prSet presAssocID="{4F47401C-5281-4075-8091-2C102702EA7A}" presName="composite" presStyleCnt="0"/>
      <dgm:spPr/>
    </dgm:pt>
    <dgm:pt modelId="{881251AA-27C8-4466-A7A6-1E91FDE79313}" type="pres">
      <dgm:prSet presAssocID="{4F47401C-5281-4075-8091-2C102702EA7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331CC-51A5-4E76-B6A4-6603AA5062F0}" type="pres">
      <dgm:prSet presAssocID="{4F47401C-5281-4075-8091-2C102702EA7A}" presName="descendantText" presStyleLbl="alignAcc1" presStyleIdx="2" presStyleCnt="4" custScaleY="123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20320-573F-42C3-B384-B2CCACD265C4}" type="pres">
      <dgm:prSet presAssocID="{39D9DBD5-92F4-4928-BCE4-CCDC62202461}" presName="sp" presStyleCnt="0"/>
      <dgm:spPr/>
    </dgm:pt>
    <dgm:pt modelId="{EB1170E1-1EE7-4589-B419-3B69A797F1AB}" type="pres">
      <dgm:prSet presAssocID="{D8820CA1-F0FE-4C4B-9A8E-9FAB7F4CFFC1}" presName="composite" presStyleCnt="0"/>
      <dgm:spPr/>
    </dgm:pt>
    <dgm:pt modelId="{1D65052F-3102-4E3B-8656-55AA56CB669B}" type="pres">
      <dgm:prSet presAssocID="{D8820CA1-F0FE-4C4B-9A8E-9FAB7F4CFFC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7ADE3-DBF3-4522-B322-5016919691E8}" type="pres">
      <dgm:prSet presAssocID="{D8820CA1-F0FE-4C4B-9A8E-9FAB7F4CFFC1}" presName="descendantText" presStyleLbl="alignAcc1" presStyleIdx="3" presStyleCnt="4" custScaleY="12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40A3E2-4838-4D56-AD8C-DC3C0D432E62}" srcId="{177E4BCB-B7A7-4F52-BAB2-9A77AFE69179}" destId="{0938F6EB-B63E-4E49-8C6F-11A5C356BC27}" srcOrd="0" destOrd="0" parTransId="{897F4C09-08F8-4FAE-AA25-1E5733634EA5}" sibTransId="{1A054F51-047E-4651-8386-B4B195AEF1BB}"/>
    <dgm:cxn modelId="{ACADCB71-C49B-4124-9869-4F5A1B30EC48}" type="presOf" srcId="{4F47401C-5281-4075-8091-2C102702EA7A}" destId="{881251AA-27C8-4466-A7A6-1E91FDE79313}" srcOrd="0" destOrd="0" presId="urn:microsoft.com/office/officeart/2005/8/layout/chevron2"/>
    <dgm:cxn modelId="{4A7A38E4-F748-4077-B49C-3C768EDBD940}" srcId="{B4C0BA6F-B83E-428E-889A-1F1AE966C943}" destId="{C5B589C1-1FD7-48E8-A60E-6A1BB91E6AA8}" srcOrd="0" destOrd="0" parTransId="{FB15F066-153E-4492-930C-9B518DD59DB4}" sibTransId="{55CC929C-CE97-4EAF-A078-57D4CB469742}"/>
    <dgm:cxn modelId="{2A38A9F8-F65D-40E7-8805-87EDF74B5E55}" type="presOf" srcId="{1B7DC202-E48A-4ECF-8402-A6D4E1F71255}" destId="{028331CC-51A5-4E76-B6A4-6603AA5062F0}" srcOrd="0" destOrd="0" presId="urn:microsoft.com/office/officeart/2005/8/layout/chevron2"/>
    <dgm:cxn modelId="{0B57D4B6-E902-48FE-9A62-5DFCF840BEF4}" type="presOf" srcId="{177E4BCB-B7A7-4F52-BAB2-9A77AFE69179}" destId="{D9FD1752-3B87-4E3B-A0C1-38C54A496EB6}" srcOrd="0" destOrd="0" presId="urn:microsoft.com/office/officeart/2005/8/layout/chevron2"/>
    <dgm:cxn modelId="{1605AE33-F65B-492E-A730-610018A30EB4}" srcId="{9A45CAF3-5EEC-4C50-99E0-90649472AAC4}" destId="{177E4BCB-B7A7-4F52-BAB2-9A77AFE69179}" srcOrd="0" destOrd="0" parTransId="{0DB49FBD-0018-434F-B97E-C1342CD253D5}" sibTransId="{01F50AF0-E378-4AE2-85D4-138348EA878D}"/>
    <dgm:cxn modelId="{19954FD5-BE3B-4E34-AFF0-5B188AAD8975}" srcId="{9A45CAF3-5EEC-4C50-99E0-90649472AAC4}" destId="{4F47401C-5281-4075-8091-2C102702EA7A}" srcOrd="2" destOrd="0" parTransId="{54815D9D-F530-4189-AE05-5A3E579CB458}" sibTransId="{39D9DBD5-92F4-4928-BCE4-CCDC62202461}"/>
    <dgm:cxn modelId="{66C90B11-3962-4D5C-8E38-F19EF02DD2A9}" type="presOf" srcId="{0938F6EB-B63E-4E49-8C6F-11A5C356BC27}" destId="{76980C29-F411-4762-9448-CE5B187D8E47}" srcOrd="0" destOrd="0" presId="urn:microsoft.com/office/officeart/2005/8/layout/chevron2"/>
    <dgm:cxn modelId="{9A9FF6D7-A37F-4E0D-A742-7A72DFF6B1E0}" type="presOf" srcId="{D8820CA1-F0FE-4C4B-9A8E-9FAB7F4CFFC1}" destId="{1D65052F-3102-4E3B-8656-55AA56CB669B}" srcOrd="0" destOrd="0" presId="urn:microsoft.com/office/officeart/2005/8/layout/chevron2"/>
    <dgm:cxn modelId="{BD91F7FE-305C-4007-908B-56AA6BA69483}" type="presOf" srcId="{9A45CAF3-5EEC-4C50-99E0-90649472AAC4}" destId="{331D88B3-10A6-42EC-A68D-5271A3EBA14B}" srcOrd="0" destOrd="0" presId="urn:microsoft.com/office/officeart/2005/8/layout/chevron2"/>
    <dgm:cxn modelId="{73E52671-6F90-4470-BBC3-E8BF153E5FF9}" srcId="{9A45CAF3-5EEC-4C50-99E0-90649472AAC4}" destId="{D8820CA1-F0FE-4C4B-9A8E-9FAB7F4CFFC1}" srcOrd="3" destOrd="0" parTransId="{F00FDCD1-1E6D-407B-AC5D-2319C1A0AC02}" sibTransId="{866022AE-1F20-4B23-9282-DD8C9E4A25BD}"/>
    <dgm:cxn modelId="{7AC2BFE4-64D0-4F32-BF1D-36B133D798CF}" type="presOf" srcId="{D699FC66-91B3-466C-93A0-1F40A93A370E}" destId="{0217ADE3-DBF3-4522-B322-5016919691E8}" srcOrd="0" destOrd="0" presId="urn:microsoft.com/office/officeart/2005/8/layout/chevron2"/>
    <dgm:cxn modelId="{76905A97-B098-4F24-8292-C07C82975931}" srcId="{4F47401C-5281-4075-8091-2C102702EA7A}" destId="{1B7DC202-E48A-4ECF-8402-A6D4E1F71255}" srcOrd="0" destOrd="0" parTransId="{D9AE3CB3-5F3A-4798-BDD0-13BF51539488}" sibTransId="{CCA0B442-5333-4BEA-8C33-E93446997264}"/>
    <dgm:cxn modelId="{3F13CAB2-F6C7-4719-8A5E-962143DE509A}" type="presOf" srcId="{B4C0BA6F-B83E-428E-889A-1F1AE966C943}" destId="{ECD019AB-F4F6-45DE-9E9D-8327EA149F77}" srcOrd="0" destOrd="0" presId="urn:microsoft.com/office/officeart/2005/8/layout/chevron2"/>
    <dgm:cxn modelId="{A1E2EA9B-8C2F-446D-81C6-4D58126B5AB2}" srcId="{D8820CA1-F0FE-4C4B-9A8E-9FAB7F4CFFC1}" destId="{D699FC66-91B3-466C-93A0-1F40A93A370E}" srcOrd="0" destOrd="0" parTransId="{9492440B-36AC-4AFB-8600-8DED0D28B47F}" sibTransId="{D4150C6F-0279-47B0-89A1-A049AA058F83}"/>
    <dgm:cxn modelId="{5C70CF5E-51EC-4D52-9A9E-01EB42DDCD36}" type="presOf" srcId="{C5B589C1-1FD7-48E8-A60E-6A1BB91E6AA8}" destId="{CA20537F-9BCF-4830-BE07-56A9DCC0BE2E}" srcOrd="0" destOrd="0" presId="urn:microsoft.com/office/officeart/2005/8/layout/chevron2"/>
    <dgm:cxn modelId="{ABDC912D-EC0B-4505-BCB6-E1BED1BFD786}" srcId="{9A45CAF3-5EEC-4C50-99E0-90649472AAC4}" destId="{B4C0BA6F-B83E-428E-889A-1F1AE966C943}" srcOrd="1" destOrd="0" parTransId="{B41E816A-F424-40BB-A8DB-FBF40CC4A5B1}" sibTransId="{8CA76789-0892-45AB-A602-9DEFA909D3E1}"/>
    <dgm:cxn modelId="{FFE0ECD0-396E-4164-863B-9E0DFED89C87}" type="presParOf" srcId="{331D88B3-10A6-42EC-A68D-5271A3EBA14B}" destId="{4B992F69-5932-4AF2-9C66-2C2B673F35D5}" srcOrd="0" destOrd="0" presId="urn:microsoft.com/office/officeart/2005/8/layout/chevron2"/>
    <dgm:cxn modelId="{199AA31C-8115-4266-94AC-B716155C00D6}" type="presParOf" srcId="{4B992F69-5932-4AF2-9C66-2C2B673F35D5}" destId="{D9FD1752-3B87-4E3B-A0C1-38C54A496EB6}" srcOrd="0" destOrd="0" presId="urn:microsoft.com/office/officeart/2005/8/layout/chevron2"/>
    <dgm:cxn modelId="{EB44788A-5ABF-4C48-99D2-DD1EEBCCE26F}" type="presParOf" srcId="{4B992F69-5932-4AF2-9C66-2C2B673F35D5}" destId="{76980C29-F411-4762-9448-CE5B187D8E47}" srcOrd="1" destOrd="0" presId="urn:microsoft.com/office/officeart/2005/8/layout/chevron2"/>
    <dgm:cxn modelId="{B205EB00-EB13-450D-B7F6-31D87DCBF6BC}" type="presParOf" srcId="{331D88B3-10A6-42EC-A68D-5271A3EBA14B}" destId="{666C55C1-1CD8-45EA-AF47-9BA8F157CA70}" srcOrd="1" destOrd="0" presId="urn:microsoft.com/office/officeart/2005/8/layout/chevron2"/>
    <dgm:cxn modelId="{86E00E34-CF57-4035-9759-94CEDAB193F3}" type="presParOf" srcId="{331D88B3-10A6-42EC-A68D-5271A3EBA14B}" destId="{F1A7B85B-C3D8-4A28-B165-019C2339BB5E}" srcOrd="2" destOrd="0" presId="urn:microsoft.com/office/officeart/2005/8/layout/chevron2"/>
    <dgm:cxn modelId="{0C8DFA23-25B6-4E88-8C9B-C526522194E6}" type="presParOf" srcId="{F1A7B85B-C3D8-4A28-B165-019C2339BB5E}" destId="{ECD019AB-F4F6-45DE-9E9D-8327EA149F77}" srcOrd="0" destOrd="0" presId="urn:microsoft.com/office/officeart/2005/8/layout/chevron2"/>
    <dgm:cxn modelId="{165E581A-B893-4901-8932-F624A1A3F596}" type="presParOf" srcId="{F1A7B85B-C3D8-4A28-B165-019C2339BB5E}" destId="{CA20537F-9BCF-4830-BE07-56A9DCC0BE2E}" srcOrd="1" destOrd="0" presId="urn:microsoft.com/office/officeart/2005/8/layout/chevron2"/>
    <dgm:cxn modelId="{FB656884-9B5F-4383-97BF-805E4F3DCA3C}" type="presParOf" srcId="{331D88B3-10A6-42EC-A68D-5271A3EBA14B}" destId="{987AF6A3-140A-4BFD-A029-8CE12622B83B}" srcOrd="3" destOrd="0" presId="urn:microsoft.com/office/officeart/2005/8/layout/chevron2"/>
    <dgm:cxn modelId="{448EEE57-C2C8-46C3-9C8F-7F40F8FABD5E}" type="presParOf" srcId="{331D88B3-10A6-42EC-A68D-5271A3EBA14B}" destId="{9535FCB0-179D-4597-979D-5CE1D32B1E6E}" srcOrd="4" destOrd="0" presId="urn:microsoft.com/office/officeart/2005/8/layout/chevron2"/>
    <dgm:cxn modelId="{398DA54B-6FFD-4A70-9694-D7643BDFB383}" type="presParOf" srcId="{9535FCB0-179D-4597-979D-5CE1D32B1E6E}" destId="{881251AA-27C8-4466-A7A6-1E91FDE79313}" srcOrd="0" destOrd="0" presId="urn:microsoft.com/office/officeart/2005/8/layout/chevron2"/>
    <dgm:cxn modelId="{488C6DCF-4E8C-4317-AF9C-921C2EA75658}" type="presParOf" srcId="{9535FCB0-179D-4597-979D-5CE1D32B1E6E}" destId="{028331CC-51A5-4E76-B6A4-6603AA5062F0}" srcOrd="1" destOrd="0" presId="urn:microsoft.com/office/officeart/2005/8/layout/chevron2"/>
    <dgm:cxn modelId="{48DC8E53-EAFF-417E-89A7-BD7FD790E634}" type="presParOf" srcId="{331D88B3-10A6-42EC-A68D-5271A3EBA14B}" destId="{3A420320-573F-42C3-B384-B2CCACD265C4}" srcOrd="5" destOrd="0" presId="urn:microsoft.com/office/officeart/2005/8/layout/chevron2"/>
    <dgm:cxn modelId="{1B886B19-7847-4039-A0CF-1916737AF3E6}" type="presParOf" srcId="{331D88B3-10A6-42EC-A68D-5271A3EBA14B}" destId="{EB1170E1-1EE7-4589-B419-3B69A797F1AB}" srcOrd="6" destOrd="0" presId="urn:microsoft.com/office/officeart/2005/8/layout/chevron2"/>
    <dgm:cxn modelId="{0089DA0C-04AD-4918-9327-299C39C7DDBC}" type="presParOf" srcId="{EB1170E1-1EE7-4589-B419-3B69A797F1AB}" destId="{1D65052F-3102-4E3B-8656-55AA56CB669B}" srcOrd="0" destOrd="0" presId="urn:microsoft.com/office/officeart/2005/8/layout/chevron2"/>
    <dgm:cxn modelId="{749822D6-8B05-4B6E-A517-9D01E7A77E3E}" type="presParOf" srcId="{EB1170E1-1EE7-4589-B419-3B69A797F1AB}" destId="{0217ADE3-DBF3-4522-B322-5016919691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F3EA96-A7A9-4C47-B5CA-363E5EE40CEB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2B2C552-D68B-4644-ADEC-A46F0B5C2403}">
      <dgm:prSet phldrT="[Текст]" custT="1"/>
      <dgm:spPr/>
      <dgm:t>
        <a:bodyPr/>
        <a:lstStyle/>
        <a:p>
          <a:pPr algn="ctr"/>
          <a:r>
            <a:rPr lang="ru-RU" sz="32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</a:t>
          </a:r>
        </a:p>
      </dgm:t>
    </dgm:pt>
    <dgm:pt modelId="{243F0F30-F248-4ED2-AEEE-54B40EA6D223}" type="parTrans" cxnId="{2106A047-1C60-4336-92B4-9E540718343F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3C90B-83A2-4B25-A275-3247F11B67B1}" type="sibTrans" cxnId="{2106A047-1C60-4336-92B4-9E540718343F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C3092-1D02-4464-B7E1-E600D87BCE8A}">
      <dgm:prSet phldrT="[Текст]" custT="1"/>
      <dgm:spPr/>
      <dgm:t>
        <a:bodyPr/>
        <a:lstStyle/>
        <a:p>
          <a:pPr algn="ctr"/>
          <a:r>
            <a:rPr lang="ru-RU" sz="3200" b="1" i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обучающие семинары</a:t>
          </a:r>
          <a:endParaRPr lang="ru-RU" sz="3200" b="1" i="1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BA671-E339-4A0A-8DF7-8417B3589A0B}" type="parTrans" cxnId="{F85F99E6-1FFF-4799-9623-BB408D19369F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41387B-BD9F-46F7-8910-2DF4BB7FA16C}" type="sibTrans" cxnId="{F85F99E6-1FFF-4799-9623-BB408D19369F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6526B-2242-4628-8C0D-7E8E145D0C98}">
      <dgm:prSet custT="1"/>
      <dgm:spPr/>
      <dgm:t>
        <a:bodyPr/>
        <a:lstStyle/>
        <a:p>
          <a:pPr algn="ctr"/>
          <a:r>
            <a:rPr lang="ru-RU" sz="3200" b="1" i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тематические педагогические советы  </a:t>
          </a:r>
          <a:endParaRPr lang="ru-RU" sz="3200" b="1" i="1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F2260-98E2-4B8D-AAFF-9B83F575B8E1}" type="parTrans" cxnId="{77EBF190-6DA7-4E6E-8CA8-FDF985B38C58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66292-26AF-487D-830C-1E3011E3EFC6}" type="sibTrans" cxnId="{77EBF190-6DA7-4E6E-8CA8-FDF985B38C58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FCAF0-2FE4-49F9-B95B-492644CBF958}">
      <dgm:prSet custT="1"/>
      <dgm:spPr/>
      <dgm:t>
        <a:bodyPr/>
        <a:lstStyle/>
        <a:p>
          <a:pPr algn="ctr"/>
          <a:r>
            <a:rPr lang="ru-RU" sz="3200" b="1" i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советы</a:t>
          </a:r>
          <a:endParaRPr lang="ru-RU" sz="3200" b="1" i="1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C6C780-8A1D-413D-AB35-68934322CD22}" type="parTrans" cxnId="{26F1264E-70CF-481B-9754-8F9B8AD68B7E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03D39-DD37-4586-BD70-4330D279D821}" type="sibTrans" cxnId="{26F1264E-70CF-481B-9754-8F9B8AD68B7E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EDCF6-C5A6-4D37-A67A-A9BF571378FC}">
      <dgm:prSet custT="1"/>
      <dgm:spPr/>
      <dgm:t>
        <a:bodyPr/>
        <a:lstStyle/>
        <a:p>
          <a:pPr algn="ctr"/>
          <a:r>
            <a:rPr lang="ru-RU" sz="3200" b="1" i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объединения</a:t>
          </a:r>
          <a:endParaRPr lang="ru-RU" sz="3200" b="1" i="1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3967E8-5E07-4322-9E70-DD9AA35BA5DF}" type="parTrans" cxnId="{F03A8B93-79BE-4257-B8DE-E5A35FCCBEBC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4FD0F-BFE5-4887-83E8-5662CAA093A9}" type="sibTrans" cxnId="{F03A8B93-79BE-4257-B8DE-E5A35FCCBEBC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F4192-045D-4CB1-A389-37D3477699FE}">
      <dgm:prSet custT="1"/>
      <dgm:spPr/>
      <dgm:t>
        <a:bodyPr/>
        <a:lstStyle/>
        <a:p>
          <a:pPr algn="ctr"/>
          <a:r>
            <a:rPr lang="ru-RU" sz="3200" b="1" i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открытые занятия </a:t>
          </a:r>
          <a:endParaRPr lang="ru-RU" sz="3200" b="1" i="1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6D645-D9C0-4FAC-83FD-337A23CF3437}" type="parTrans" cxnId="{D0A8902C-AF1D-442E-94B0-A2F12B98F226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A7F07-CC78-4DAB-A575-4F9B62AE4438}" type="sibTrans" cxnId="{D0A8902C-AF1D-442E-94B0-A2F12B98F226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0BBCF-BE61-4C11-A60D-9CEB7C2F3498}">
      <dgm:prSet custT="1"/>
      <dgm:spPr/>
      <dgm:t>
        <a:bodyPr/>
        <a:lstStyle/>
        <a:p>
          <a:pPr algn="ctr"/>
          <a:r>
            <a:rPr lang="ru-RU" sz="3200" b="1" i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отчёты </a:t>
          </a:r>
          <a:endParaRPr lang="ru-RU" sz="3200" b="1" i="1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96F15-9420-4CF6-82EF-828D6F1FB29E}" type="parTrans" cxnId="{3445D5C2-90CB-43E1-AFFC-477DB953A11C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B4621E-3EB7-4811-96FA-ED810744C214}" type="sibTrans" cxnId="{3445D5C2-90CB-43E1-AFFC-477DB953A11C}">
      <dgm:prSet/>
      <dgm:spPr/>
      <dgm:t>
        <a:bodyPr/>
        <a:lstStyle/>
        <a:p>
          <a:pPr algn="ctr"/>
          <a:endParaRPr lang="ru-RU" sz="3200" b="1" i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6CCFC-C115-457A-B7CE-1F6545D1787B}" type="pres">
      <dgm:prSet presAssocID="{9BF3EA96-A7A9-4C47-B5CA-363E5EE40C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8CE7A-751F-461F-A401-ED2DC212CBC3}" type="pres">
      <dgm:prSet presAssocID="{B2B2C552-D68B-4644-ADEC-A46F0B5C240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57700-2CA7-4827-9F9C-61F8DB19684D}" type="pres">
      <dgm:prSet presAssocID="{20D3C90B-83A2-4B25-A275-3247F11B67B1}" presName="spacer" presStyleCnt="0"/>
      <dgm:spPr/>
    </dgm:pt>
    <dgm:pt modelId="{99872A44-B06D-4EBF-9AF7-3BAAB95C03EA}" type="pres">
      <dgm:prSet presAssocID="{EB3C3092-1D02-4464-B7E1-E600D87BCE8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EC79A-D51A-40DA-87B4-10A5D0C5C753}" type="pres">
      <dgm:prSet presAssocID="{F441387B-BD9F-46F7-8910-2DF4BB7FA16C}" presName="spacer" presStyleCnt="0"/>
      <dgm:spPr/>
    </dgm:pt>
    <dgm:pt modelId="{16D4BBEB-87EE-4250-9493-5339E8387C2A}" type="pres">
      <dgm:prSet presAssocID="{CB96526B-2242-4628-8C0D-7E8E145D0C9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1DA39-A32A-46D3-B46B-96C23BC02AC7}" type="pres">
      <dgm:prSet presAssocID="{C4E66292-26AF-487D-830C-1E3011E3EFC6}" presName="spacer" presStyleCnt="0"/>
      <dgm:spPr/>
    </dgm:pt>
    <dgm:pt modelId="{B5AE5131-6BD6-4916-B190-A312D1F72166}" type="pres">
      <dgm:prSet presAssocID="{F0DFCAF0-2FE4-49F9-B95B-492644CBF95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EEB9D-CE1D-4619-931B-D4B10B6467FE}" type="pres">
      <dgm:prSet presAssocID="{F0803D39-DD37-4586-BD70-4330D279D821}" presName="spacer" presStyleCnt="0"/>
      <dgm:spPr/>
    </dgm:pt>
    <dgm:pt modelId="{6F848A5C-1CA0-4012-974E-571EFA5987E7}" type="pres">
      <dgm:prSet presAssocID="{585EDCF6-C5A6-4D37-A67A-A9BF571378F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E4B85-4E43-4247-A729-0A6077EC0FE4}" type="pres">
      <dgm:prSet presAssocID="{4B64FD0F-BFE5-4887-83E8-5662CAA093A9}" presName="spacer" presStyleCnt="0"/>
      <dgm:spPr/>
    </dgm:pt>
    <dgm:pt modelId="{ECF6F8BA-0458-4448-B022-1BC662FEE62B}" type="pres">
      <dgm:prSet presAssocID="{E4FF4192-045D-4CB1-A389-37D3477699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08526-1A4C-4A6B-9D25-235928C2A5F0}" type="pres">
      <dgm:prSet presAssocID="{ADAA7F07-CC78-4DAB-A575-4F9B62AE4438}" presName="spacer" presStyleCnt="0"/>
      <dgm:spPr/>
    </dgm:pt>
    <dgm:pt modelId="{15232AFA-36E8-4E25-812C-AD210E9CAE78}" type="pres">
      <dgm:prSet presAssocID="{23D0BBCF-BE61-4C11-A60D-9CEB7C2F349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F7812-9510-493D-AEF9-61C2012519FA}" type="presOf" srcId="{E4FF4192-045D-4CB1-A389-37D3477699FE}" destId="{ECF6F8BA-0458-4448-B022-1BC662FEE62B}" srcOrd="0" destOrd="0" presId="urn:microsoft.com/office/officeart/2005/8/layout/vList2"/>
    <dgm:cxn modelId="{D0A8902C-AF1D-442E-94B0-A2F12B98F226}" srcId="{9BF3EA96-A7A9-4C47-B5CA-363E5EE40CEB}" destId="{E4FF4192-045D-4CB1-A389-37D3477699FE}" srcOrd="5" destOrd="0" parTransId="{9DF6D645-D9C0-4FAC-83FD-337A23CF3437}" sibTransId="{ADAA7F07-CC78-4DAB-A575-4F9B62AE4438}"/>
    <dgm:cxn modelId="{EC96BD01-F2B8-4A69-823F-5E1BA2958FBA}" type="presOf" srcId="{585EDCF6-C5A6-4D37-A67A-A9BF571378FC}" destId="{6F848A5C-1CA0-4012-974E-571EFA5987E7}" srcOrd="0" destOrd="0" presId="urn:microsoft.com/office/officeart/2005/8/layout/vList2"/>
    <dgm:cxn modelId="{3445D5C2-90CB-43E1-AFFC-477DB953A11C}" srcId="{9BF3EA96-A7A9-4C47-B5CA-363E5EE40CEB}" destId="{23D0BBCF-BE61-4C11-A60D-9CEB7C2F3498}" srcOrd="6" destOrd="0" parTransId="{C3F96F15-9420-4CF6-82EF-828D6F1FB29E}" sibTransId="{D3B4621E-3EB7-4811-96FA-ED810744C214}"/>
    <dgm:cxn modelId="{26F1264E-70CF-481B-9754-8F9B8AD68B7E}" srcId="{9BF3EA96-A7A9-4C47-B5CA-363E5EE40CEB}" destId="{F0DFCAF0-2FE4-49F9-B95B-492644CBF958}" srcOrd="3" destOrd="0" parTransId="{00C6C780-8A1D-413D-AB35-68934322CD22}" sibTransId="{F0803D39-DD37-4586-BD70-4330D279D821}"/>
    <dgm:cxn modelId="{DB9931BB-3D32-4D62-AC51-9D7720939DBA}" type="presOf" srcId="{F0DFCAF0-2FE4-49F9-B95B-492644CBF958}" destId="{B5AE5131-6BD6-4916-B190-A312D1F72166}" srcOrd="0" destOrd="0" presId="urn:microsoft.com/office/officeart/2005/8/layout/vList2"/>
    <dgm:cxn modelId="{2106A047-1C60-4336-92B4-9E540718343F}" srcId="{9BF3EA96-A7A9-4C47-B5CA-363E5EE40CEB}" destId="{B2B2C552-D68B-4644-ADEC-A46F0B5C2403}" srcOrd="0" destOrd="0" parTransId="{243F0F30-F248-4ED2-AEEE-54B40EA6D223}" sibTransId="{20D3C90B-83A2-4B25-A275-3247F11B67B1}"/>
    <dgm:cxn modelId="{86C1EAED-8EFB-4E37-ACE5-3C081E5A3E7D}" type="presOf" srcId="{CB96526B-2242-4628-8C0D-7E8E145D0C98}" destId="{16D4BBEB-87EE-4250-9493-5339E8387C2A}" srcOrd="0" destOrd="0" presId="urn:microsoft.com/office/officeart/2005/8/layout/vList2"/>
    <dgm:cxn modelId="{F03A8B93-79BE-4257-B8DE-E5A35FCCBEBC}" srcId="{9BF3EA96-A7A9-4C47-B5CA-363E5EE40CEB}" destId="{585EDCF6-C5A6-4D37-A67A-A9BF571378FC}" srcOrd="4" destOrd="0" parTransId="{923967E8-5E07-4322-9E70-DD9AA35BA5DF}" sibTransId="{4B64FD0F-BFE5-4887-83E8-5662CAA093A9}"/>
    <dgm:cxn modelId="{9A916573-26AC-415E-9647-4A82F69C1728}" type="presOf" srcId="{23D0BBCF-BE61-4C11-A60D-9CEB7C2F3498}" destId="{15232AFA-36E8-4E25-812C-AD210E9CAE78}" srcOrd="0" destOrd="0" presId="urn:microsoft.com/office/officeart/2005/8/layout/vList2"/>
    <dgm:cxn modelId="{238A7A5E-1BF4-444A-94B8-CA6BCCDF0593}" type="presOf" srcId="{9BF3EA96-A7A9-4C47-B5CA-363E5EE40CEB}" destId="{B9B6CCFC-C115-457A-B7CE-1F6545D1787B}" srcOrd="0" destOrd="0" presId="urn:microsoft.com/office/officeart/2005/8/layout/vList2"/>
    <dgm:cxn modelId="{77EBF190-6DA7-4E6E-8CA8-FDF985B38C58}" srcId="{9BF3EA96-A7A9-4C47-B5CA-363E5EE40CEB}" destId="{CB96526B-2242-4628-8C0D-7E8E145D0C98}" srcOrd="2" destOrd="0" parTransId="{998F2260-98E2-4B8D-AAFF-9B83F575B8E1}" sibTransId="{C4E66292-26AF-487D-830C-1E3011E3EFC6}"/>
    <dgm:cxn modelId="{A409DAF4-A56B-4A1B-B53C-329A5F438631}" type="presOf" srcId="{B2B2C552-D68B-4644-ADEC-A46F0B5C2403}" destId="{33D8CE7A-751F-461F-A401-ED2DC212CBC3}" srcOrd="0" destOrd="0" presId="urn:microsoft.com/office/officeart/2005/8/layout/vList2"/>
    <dgm:cxn modelId="{7938D3D8-78D0-47F7-A854-F4B560D180A9}" type="presOf" srcId="{EB3C3092-1D02-4464-B7E1-E600D87BCE8A}" destId="{99872A44-B06D-4EBF-9AF7-3BAAB95C03EA}" srcOrd="0" destOrd="0" presId="urn:microsoft.com/office/officeart/2005/8/layout/vList2"/>
    <dgm:cxn modelId="{F85F99E6-1FFF-4799-9623-BB408D19369F}" srcId="{9BF3EA96-A7A9-4C47-B5CA-363E5EE40CEB}" destId="{EB3C3092-1D02-4464-B7E1-E600D87BCE8A}" srcOrd="1" destOrd="0" parTransId="{3C2BA671-E339-4A0A-8DF7-8417B3589A0B}" sibTransId="{F441387B-BD9F-46F7-8910-2DF4BB7FA16C}"/>
    <dgm:cxn modelId="{26E42E28-626E-4BD9-8C15-17FFEB64F9FA}" type="presParOf" srcId="{B9B6CCFC-C115-457A-B7CE-1F6545D1787B}" destId="{33D8CE7A-751F-461F-A401-ED2DC212CBC3}" srcOrd="0" destOrd="0" presId="urn:microsoft.com/office/officeart/2005/8/layout/vList2"/>
    <dgm:cxn modelId="{CA848E11-B44B-4556-9334-9F86F95CAEE7}" type="presParOf" srcId="{B9B6CCFC-C115-457A-B7CE-1F6545D1787B}" destId="{9E657700-2CA7-4827-9F9C-61F8DB19684D}" srcOrd="1" destOrd="0" presId="urn:microsoft.com/office/officeart/2005/8/layout/vList2"/>
    <dgm:cxn modelId="{4244321C-C7D4-4F79-89DE-F024B46BF6E9}" type="presParOf" srcId="{B9B6CCFC-C115-457A-B7CE-1F6545D1787B}" destId="{99872A44-B06D-4EBF-9AF7-3BAAB95C03EA}" srcOrd="2" destOrd="0" presId="urn:microsoft.com/office/officeart/2005/8/layout/vList2"/>
    <dgm:cxn modelId="{F7DDFD20-9D12-4C8D-B2E6-F2AE867C6594}" type="presParOf" srcId="{B9B6CCFC-C115-457A-B7CE-1F6545D1787B}" destId="{927EC79A-D51A-40DA-87B4-10A5D0C5C753}" srcOrd="3" destOrd="0" presId="urn:microsoft.com/office/officeart/2005/8/layout/vList2"/>
    <dgm:cxn modelId="{78A49A6C-9374-43FA-AC3E-6D325C0550B7}" type="presParOf" srcId="{B9B6CCFC-C115-457A-B7CE-1F6545D1787B}" destId="{16D4BBEB-87EE-4250-9493-5339E8387C2A}" srcOrd="4" destOrd="0" presId="urn:microsoft.com/office/officeart/2005/8/layout/vList2"/>
    <dgm:cxn modelId="{07E15956-05A2-47BA-AB48-BC86DCBEEA32}" type="presParOf" srcId="{B9B6CCFC-C115-457A-B7CE-1F6545D1787B}" destId="{41D1DA39-A32A-46D3-B46B-96C23BC02AC7}" srcOrd="5" destOrd="0" presId="urn:microsoft.com/office/officeart/2005/8/layout/vList2"/>
    <dgm:cxn modelId="{0DEE3043-720F-41B9-BE09-9AAC5F050F99}" type="presParOf" srcId="{B9B6CCFC-C115-457A-B7CE-1F6545D1787B}" destId="{B5AE5131-6BD6-4916-B190-A312D1F72166}" srcOrd="6" destOrd="0" presId="urn:microsoft.com/office/officeart/2005/8/layout/vList2"/>
    <dgm:cxn modelId="{2411D6F4-1B40-4412-A411-D37BD491E8D7}" type="presParOf" srcId="{B9B6CCFC-C115-457A-B7CE-1F6545D1787B}" destId="{BCBEEB9D-CE1D-4619-931B-D4B10B6467FE}" srcOrd="7" destOrd="0" presId="urn:microsoft.com/office/officeart/2005/8/layout/vList2"/>
    <dgm:cxn modelId="{757792A7-E682-498D-A7BC-90073F4D233B}" type="presParOf" srcId="{B9B6CCFC-C115-457A-B7CE-1F6545D1787B}" destId="{6F848A5C-1CA0-4012-974E-571EFA5987E7}" srcOrd="8" destOrd="0" presId="urn:microsoft.com/office/officeart/2005/8/layout/vList2"/>
    <dgm:cxn modelId="{4EC5CCD8-B210-48F6-A3EE-FAA95C6F5536}" type="presParOf" srcId="{B9B6CCFC-C115-457A-B7CE-1F6545D1787B}" destId="{130E4B85-4E43-4247-A729-0A6077EC0FE4}" srcOrd="9" destOrd="0" presId="urn:microsoft.com/office/officeart/2005/8/layout/vList2"/>
    <dgm:cxn modelId="{C5010E90-309C-4E8C-843E-7F35D7E9AA32}" type="presParOf" srcId="{B9B6CCFC-C115-457A-B7CE-1F6545D1787B}" destId="{ECF6F8BA-0458-4448-B022-1BC662FEE62B}" srcOrd="10" destOrd="0" presId="urn:microsoft.com/office/officeart/2005/8/layout/vList2"/>
    <dgm:cxn modelId="{5C646A6E-11C8-4937-92A3-3E136D09EE55}" type="presParOf" srcId="{B9B6CCFC-C115-457A-B7CE-1F6545D1787B}" destId="{A1308526-1A4C-4A6B-9D25-235928C2A5F0}" srcOrd="11" destOrd="0" presId="urn:microsoft.com/office/officeart/2005/8/layout/vList2"/>
    <dgm:cxn modelId="{1914AF53-46E8-4D79-94A6-DC80F7505059}" type="presParOf" srcId="{B9B6CCFC-C115-457A-B7CE-1F6545D1787B}" destId="{15232AFA-36E8-4E25-812C-AD210E9CAE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460FBB-2FB6-4FDF-9774-B4A48B253DC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BBA9B6-F017-4886-8001-E6DA381B28C1}">
      <dgm:prSet/>
      <dgm:spPr/>
      <dgm:t>
        <a:bodyPr/>
        <a:lstStyle/>
        <a:p>
          <a:pPr rtl="0"/>
          <a:r>
            <a: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проблемы</a:t>
          </a:r>
        </a:p>
      </dgm:t>
    </dgm:pt>
    <dgm:pt modelId="{B5D3E379-6A1F-46E9-8131-9926C45FD816}" type="parTrans" cxnId="{5185CC48-B33D-48E8-9C73-7EB4FDA97DD9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BABC6-0F60-4C96-A932-F6EAC3A4F258}" type="sibTrans" cxnId="{5185CC48-B33D-48E8-9C73-7EB4FDA97DD9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A2A33D-390F-41D5-99E3-EB47BCF0BC16}">
      <dgm:prSet/>
      <dgm:spPr/>
      <dgm:t>
        <a:bodyPr/>
        <a:lstStyle/>
        <a:p>
          <a:pPr rtl="0"/>
          <a:r>
            <a: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занятия </a:t>
          </a:r>
        </a:p>
      </dgm:t>
    </dgm:pt>
    <dgm:pt modelId="{5F508272-1DE9-400C-9295-9ED5B457FE13}" type="parTrans" cxnId="{43AD6F93-EE10-43F3-A668-2E58396475F0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0CBA4-F0C9-4A2A-BD71-0CCF11753AA2}" type="sibTrans" cxnId="{43AD6F93-EE10-43F3-A668-2E58396475F0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63393-09E0-4009-9544-0895DAF480D7}">
      <dgm:prSet/>
      <dgm:spPr/>
      <dgm:t>
        <a:bodyPr/>
        <a:lstStyle/>
        <a:p>
          <a:pPr rtl="0"/>
          <a:r>
            <a: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Обратная связь. Рефлексия</a:t>
          </a:r>
        </a:p>
      </dgm:t>
    </dgm:pt>
    <dgm:pt modelId="{1A2F32CF-E5D2-422D-8BA6-2DC1A06CB182}" type="parTrans" cxnId="{2E56E94B-CEFD-44B2-8B56-4E13EFE8540D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B16E1-1102-449B-A972-FAED1006E0CE}" type="sibTrans" cxnId="{2E56E94B-CEFD-44B2-8B56-4E13EFE8540D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8E968-C6E3-4C9A-9F8D-FAB47A5058E6}" type="pres">
      <dgm:prSet presAssocID="{5E460FBB-2FB6-4FDF-9774-B4A48B253DC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FA8D37-D895-4FDF-897C-8A7DFA0E18CC}" type="pres">
      <dgm:prSet presAssocID="{B9BBA9B6-F017-4886-8001-E6DA381B28C1}" presName="circle1" presStyleLbl="node1" presStyleIdx="0" presStyleCnt="3"/>
      <dgm:spPr/>
    </dgm:pt>
    <dgm:pt modelId="{81C6C46B-1AD6-42A4-A1F1-4EEE74B3507E}" type="pres">
      <dgm:prSet presAssocID="{B9BBA9B6-F017-4886-8001-E6DA381B28C1}" presName="space" presStyleCnt="0"/>
      <dgm:spPr/>
    </dgm:pt>
    <dgm:pt modelId="{18191628-EE6F-41E4-B4E6-F07E38AC0B00}" type="pres">
      <dgm:prSet presAssocID="{B9BBA9B6-F017-4886-8001-E6DA381B28C1}" presName="rect1" presStyleLbl="alignAcc1" presStyleIdx="0" presStyleCnt="3"/>
      <dgm:spPr/>
      <dgm:t>
        <a:bodyPr/>
        <a:lstStyle/>
        <a:p>
          <a:endParaRPr lang="ru-RU"/>
        </a:p>
      </dgm:t>
    </dgm:pt>
    <dgm:pt modelId="{880264B3-4CFD-4BED-A63C-74EFB63CFE84}" type="pres">
      <dgm:prSet presAssocID="{9DA2A33D-390F-41D5-99E3-EB47BCF0BC16}" presName="vertSpace2" presStyleLbl="node1" presStyleIdx="0" presStyleCnt="3"/>
      <dgm:spPr/>
    </dgm:pt>
    <dgm:pt modelId="{C3AA94E0-83BA-4A63-A774-8AD085B0CEF1}" type="pres">
      <dgm:prSet presAssocID="{9DA2A33D-390F-41D5-99E3-EB47BCF0BC16}" presName="circle2" presStyleLbl="node1" presStyleIdx="1" presStyleCnt="3"/>
      <dgm:spPr/>
    </dgm:pt>
    <dgm:pt modelId="{6DBE4F25-94F4-4EA9-819E-8589890B6ACB}" type="pres">
      <dgm:prSet presAssocID="{9DA2A33D-390F-41D5-99E3-EB47BCF0BC16}" presName="rect2" presStyleLbl="alignAcc1" presStyleIdx="1" presStyleCnt="3"/>
      <dgm:spPr/>
      <dgm:t>
        <a:bodyPr/>
        <a:lstStyle/>
        <a:p>
          <a:endParaRPr lang="ru-RU"/>
        </a:p>
      </dgm:t>
    </dgm:pt>
    <dgm:pt modelId="{5E6F2B87-F5AC-4F22-90F0-E28D5878CEAC}" type="pres">
      <dgm:prSet presAssocID="{99063393-09E0-4009-9544-0895DAF480D7}" presName="vertSpace3" presStyleLbl="node1" presStyleIdx="1" presStyleCnt="3"/>
      <dgm:spPr/>
    </dgm:pt>
    <dgm:pt modelId="{B8864813-88F1-4EC5-8B7F-99100D34FE5B}" type="pres">
      <dgm:prSet presAssocID="{99063393-09E0-4009-9544-0895DAF480D7}" presName="circle3" presStyleLbl="node1" presStyleIdx="2" presStyleCnt="3"/>
      <dgm:spPr/>
    </dgm:pt>
    <dgm:pt modelId="{D16E8B78-33DA-4F40-A491-8FF5D8297426}" type="pres">
      <dgm:prSet presAssocID="{99063393-09E0-4009-9544-0895DAF480D7}" presName="rect3" presStyleLbl="alignAcc1" presStyleIdx="2" presStyleCnt="3"/>
      <dgm:spPr/>
      <dgm:t>
        <a:bodyPr/>
        <a:lstStyle/>
        <a:p>
          <a:endParaRPr lang="ru-RU"/>
        </a:p>
      </dgm:t>
    </dgm:pt>
    <dgm:pt modelId="{99C3529E-104C-4D66-BE64-3DD1980910CF}" type="pres">
      <dgm:prSet presAssocID="{B9BBA9B6-F017-4886-8001-E6DA381B28C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56863-D03D-4B67-BDF9-42D1A1505746}" type="pres">
      <dgm:prSet presAssocID="{9DA2A33D-390F-41D5-99E3-EB47BCF0BC1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4E135-457B-481B-A6A2-22D7DAACA215}" type="pres">
      <dgm:prSet presAssocID="{99063393-09E0-4009-9544-0895DAF480D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B1E4D7-9E3A-4CC5-ACAD-6D631877B09A}" type="presOf" srcId="{B9BBA9B6-F017-4886-8001-E6DA381B28C1}" destId="{99C3529E-104C-4D66-BE64-3DD1980910CF}" srcOrd="1" destOrd="0" presId="urn:microsoft.com/office/officeart/2005/8/layout/target3"/>
    <dgm:cxn modelId="{187CF7CF-BA7B-4831-BEF6-E6E5DA1AA48C}" type="presOf" srcId="{99063393-09E0-4009-9544-0895DAF480D7}" destId="{F7C4E135-457B-481B-A6A2-22D7DAACA215}" srcOrd="1" destOrd="0" presId="urn:microsoft.com/office/officeart/2005/8/layout/target3"/>
    <dgm:cxn modelId="{7819FF70-2A5B-4AF6-B03F-006926CE9C22}" type="presOf" srcId="{B9BBA9B6-F017-4886-8001-E6DA381B28C1}" destId="{18191628-EE6F-41E4-B4E6-F07E38AC0B00}" srcOrd="0" destOrd="0" presId="urn:microsoft.com/office/officeart/2005/8/layout/target3"/>
    <dgm:cxn modelId="{6C65F5AC-8834-40DF-B166-7EA748605CB2}" type="presOf" srcId="{9DA2A33D-390F-41D5-99E3-EB47BCF0BC16}" destId="{E5E56863-D03D-4B67-BDF9-42D1A1505746}" srcOrd="1" destOrd="0" presId="urn:microsoft.com/office/officeart/2005/8/layout/target3"/>
    <dgm:cxn modelId="{2E56E94B-CEFD-44B2-8B56-4E13EFE8540D}" srcId="{5E460FBB-2FB6-4FDF-9774-B4A48B253DC4}" destId="{99063393-09E0-4009-9544-0895DAF480D7}" srcOrd="2" destOrd="0" parTransId="{1A2F32CF-E5D2-422D-8BA6-2DC1A06CB182}" sibTransId="{E0AB16E1-1102-449B-A972-FAED1006E0CE}"/>
    <dgm:cxn modelId="{43AD6F93-EE10-43F3-A668-2E58396475F0}" srcId="{5E460FBB-2FB6-4FDF-9774-B4A48B253DC4}" destId="{9DA2A33D-390F-41D5-99E3-EB47BCF0BC16}" srcOrd="1" destOrd="0" parTransId="{5F508272-1DE9-400C-9295-9ED5B457FE13}" sibTransId="{2D30CBA4-F0C9-4A2A-BD71-0CCF11753AA2}"/>
    <dgm:cxn modelId="{4C7CF6F6-A49A-4BDF-9B4D-6FC1AD4E4EB4}" type="presOf" srcId="{99063393-09E0-4009-9544-0895DAF480D7}" destId="{D16E8B78-33DA-4F40-A491-8FF5D8297426}" srcOrd="0" destOrd="0" presId="urn:microsoft.com/office/officeart/2005/8/layout/target3"/>
    <dgm:cxn modelId="{E448BFD3-15CA-46D5-9B66-D683FCB2C2A2}" type="presOf" srcId="{5E460FBB-2FB6-4FDF-9774-B4A48B253DC4}" destId="{FCF8E968-C6E3-4C9A-9F8D-FAB47A5058E6}" srcOrd="0" destOrd="0" presId="urn:microsoft.com/office/officeart/2005/8/layout/target3"/>
    <dgm:cxn modelId="{5185CC48-B33D-48E8-9C73-7EB4FDA97DD9}" srcId="{5E460FBB-2FB6-4FDF-9774-B4A48B253DC4}" destId="{B9BBA9B6-F017-4886-8001-E6DA381B28C1}" srcOrd="0" destOrd="0" parTransId="{B5D3E379-6A1F-46E9-8131-9926C45FD816}" sibTransId="{EC2BABC6-0F60-4C96-A932-F6EAC3A4F258}"/>
    <dgm:cxn modelId="{435994BE-5FDC-406D-BF56-A8D3EABAE4E3}" type="presOf" srcId="{9DA2A33D-390F-41D5-99E3-EB47BCF0BC16}" destId="{6DBE4F25-94F4-4EA9-819E-8589890B6ACB}" srcOrd="0" destOrd="0" presId="urn:microsoft.com/office/officeart/2005/8/layout/target3"/>
    <dgm:cxn modelId="{09E5474C-6BF0-4B90-8B68-E16DA4B68540}" type="presParOf" srcId="{FCF8E968-C6E3-4C9A-9F8D-FAB47A5058E6}" destId="{42FA8D37-D895-4FDF-897C-8A7DFA0E18CC}" srcOrd="0" destOrd="0" presId="urn:microsoft.com/office/officeart/2005/8/layout/target3"/>
    <dgm:cxn modelId="{84634901-16BD-44EC-B187-76F110642C0D}" type="presParOf" srcId="{FCF8E968-C6E3-4C9A-9F8D-FAB47A5058E6}" destId="{81C6C46B-1AD6-42A4-A1F1-4EEE74B3507E}" srcOrd="1" destOrd="0" presId="urn:microsoft.com/office/officeart/2005/8/layout/target3"/>
    <dgm:cxn modelId="{146B2BB8-EC2A-4778-A87F-7E91A33506EF}" type="presParOf" srcId="{FCF8E968-C6E3-4C9A-9F8D-FAB47A5058E6}" destId="{18191628-EE6F-41E4-B4E6-F07E38AC0B00}" srcOrd="2" destOrd="0" presId="urn:microsoft.com/office/officeart/2005/8/layout/target3"/>
    <dgm:cxn modelId="{2CAAF797-829D-4894-B85E-7C6B73FDBD31}" type="presParOf" srcId="{FCF8E968-C6E3-4C9A-9F8D-FAB47A5058E6}" destId="{880264B3-4CFD-4BED-A63C-74EFB63CFE84}" srcOrd="3" destOrd="0" presId="urn:microsoft.com/office/officeart/2005/8/layout/target3"/>
    <dgm:cxn modelId="{503CB68E-1CB2-4BD4-BD62-E9A620FD7E32}" type="presParOf" srcId="{FCF8E968-C6E3-4C9A-9F8D-FAB47A5058E6}" destId="{C3AA94E0-83BA-4A63-A774-8AD085B0CEF1}" srcOrd="4" destOrd="0" presId="urn:microsoft.com/office/officeart/2005/8/layout/target3"/>
    <dgm:cxn modelId="{2C61F75E-4E4D-4EFB-B519-45681F86E72C}" type="presParOf" srcId="{FCF8E968-C6E3-4C9A-9F8D-FAB47A5058E6}" destId="{6DBE4F25-94F4-4EA9-819E-8589890B6ACB}" srcOrd="5" destOrd="0" presId="urn:microsoft.com/office/officeart/2005/8/layout/target3"/>
    <dgm:cxn modelId="{5D3915D5-BF6C-40C0-9982-8B00C52313CA}" type="presParOf" srcId="{FCF8E968-C6E3-4C9A-9F8D-FAB47A5058E6}" destId="{5E6F2B87-F5AC-4F22-90F0-E28D5878CEAC}" srcOrd="6" destOrd="0" presId="urn:microsoft.com/office/officeart/2005/8/layout/target3"/>
    <dgm:cxn modelId="{B9ED9801-EE47-4FA7-9219-187DFBCA2EAF}" type="presParOf" srcId="{FCF8E968-C6E3-4C9A-9F8D-FAB47A5058E6}" destId="{B8864813-88F1-4EC5-8B7F-99100D34FE5B}" srcOrd="7" destOrd="0" presId="urn:microsoft.com/office/officeart/2005/8/layout/target3"/>
    <dgm:cxn modelId="{DC918731-1B87-4D2A-8F4C-65D8B5688D03}" type="presParOf" srcId="{FCF8E968-C6E3-4C9A-9F8D-FAB47A5058E6}" destId="{D16E8B78-33DA-4F40-A491-8FF5D8297426}" srcOrd="8" destOrd="0" presId="urn:microsoft.com/office/officeart/2005/8/layout/target3"/>
    <dgm:cxn modelId="{B62E83FD-A20A-4FC2-9C6A-EE99608ACA64}" type="presParOf" srcId="{FCF8E968-C6E3-4C9A-9F8D-FAB47A5058E6}" destId="{99C3529E-104C-4D66-BE64-3DD1980910CF}" srcOrd="9" destOrd="0" presId="urn:microsoft.com/office/officeart/2005/8/layout/target3"/>
    <dgm:cxn modelId="{A1CC0E12-DC3D-43F7-B9A8-44472C1F3CA7}" type="presParOf" srcId="{FCF8E968-C6E3-4C9A-9F8D-FAB47A5058E6}" destId="{E5E56863-D03D-4B67-BDF9-42D1A1505746}" srcOrd="10" destOrd="0" presId="urn:microsoft.com/office/officeart/2005/8/layout/target3"/>
    <dgm:cxn modelId="{69A4C603-1D4A-4CBB-8E53-B97A74257568}" type="presParOf" srcId="{FCF8E968-C6E3-4C9A-9F8D-FAB47A5058E6}" destId="{F7C4E135-457B-481B-A6A2-22D7DAACA21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15BC70-B543-4E17-BA2F-32B720437A52}" type="doc">
      <dgm:prSet loTypeId="urn:microsoft.com/office/officeart/2005/8/layout/l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13F7091-81D2-4584-9CD5-6CCC30ADAAF6}">
      <dgm:prSet custT="1"/>
      <dgm:spPr/>
      <dgm:t>
        <a:bodyPr/>
        <a:lstStyle/>
        <a:p>
          <a:pPr rtl="0"/>
          <a:r>
            <a: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самооценки </a:t>
          </a:r>
        </a:p>
      </dgm:t>
    </dgm:pt>
    <dgm:pt modelId="{B7C9ED67-0869-4346-B9C5-7B78AD593A05}" type="parTrans" cxnId="{64C96793-A270-47AF-B487-8826A93874A8}">
      <dgm:prSet/>
      <dgm:spPr/>
      <dgm:t>
        <a:bodyPr/>
        <a:lstStyle/>
        <a:p>
          <a:endParaRPr lang="ru-RU" sz="32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10701-F0BC-415D-A080-07744687B84D}" type="sibTrans" cxnId="{64C96793-A270-47AF-B487-8826A93874A8}">
      <dgm:prSet/>
      <dgm:spPr/>
      <dgm:t>
        <a:bodyPr/>
        <a:lstStyle/>
        <a:p>
          <a:endParaRPr lang="ru-RU" sz="32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C3ADA7-B1E5-44A2-86D1-C66BA1B14ED9}">
      <dgm:prSet custT="1"/>
      <dgm:spPr/>
      <dgm:t>
        <a:bodyPr/>
        <a:lstStyle/>
        <a:p>
          <a:pPr rtl="0"/>
          <a:r>
            <a: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Одиночество </a:t>
          </a:r>
        </a:p>
      </dgm:t>
    </dgm:pt>
    <dgm:pt modelId="{B5B71893-A3BA-484B-A15D-480C64C25102}" type="parTrans" cxnId="{2E27A23E-D67E-4F42-A3D4-3220FB8846A8}">
      <dgm:prSet/>
      <dgm:spPr/>
      <dgm:t>
        <a:bodyPr/>
        <a:lstStyle/>
        <a:p>
          <a:endParaRPr lang="ru-RU" sz="32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DDC13-03E4-407C-9613-BEAF0EFE88EC}" type="sibTrans" cxnId="{2E27A23E-D67E-4F42-A3D4-3220FB8846A8}">
      <dgm:prSet/>
      <dgm:spPr/>
      <dgm:t>
        <a:bodyPr/>
        <a:lstStyle/>
        <a:p>
          <a:endParaRPr lang="ru-RU" sz="32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C694F-3F06-4F11-8E78-AF5DAC34A671}">
      <dgm:prSet custT="1"/>
      <dgm:spPr/>
      <dgm:t>
        <a:bodyPr/>
        <a:lstStyle/>
        <a:p>
          <a:pPr rtl="0"/>
          <a:r>
            <a: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Эмоциональное истощение, </a:t>
          </a:r>
          <a:r>
            <a:rPr lang="ru-RU" sz="3200" b="1" i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соматизация</a:t>
          </a:r>
          <a:r>
            <a: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153FEDC3-18F0-4971-8A8D-4D21E579448E}" type="parTrans" cxnId="{30C051EE-964B-4BD6-A529-9ADA99311C67}">
      <dgm:prSet/>
      <dgm:spPr/>
      <dgm:t>
        <a:bodyPr/>
        <a:lstStyle/>
        <a:p>
          <a:endParaRPr lang="ru-RU" sz="32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9FC80-E39A-4894-9FF3-16E0EE47F547}" type="sibTrans" cxnId="{30C051EE-964B-4BD6-A529-9ADA99311C67}">
      <dgm:prSet/>
      <dgm:spPr/>
      <dgm:t>
        <a:bodyPr/>
        <a:lstStyle/>
        <a:p>
          <a:endParaRPr lang="ru-RU" sz="32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DCB6B9-18BE-4A90-9AE4-23A1D3B23BF3}" type="pres">
      <dgm:prSet presAssocID="{D615BC70-B543-4E17-BA2F-32B720437A5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14575E-7CE6-4A88-AC9D-51D7805E083E}" type="pres">
      <dgm:prSet presAssocID="{113F7091-81D2-4584-9CD5-6CCC30ADAAF6}" presName="horFlow" presStyleCnt="0"/>
      <dgm:spPr/>
    </dgm:pt>
    <dgm:pt modelId="{D22F92EB-479D-4E55-BDB8-507E1B49ABF0}" type="pres">
      <dgm:prSet presAssocID="{113F7091-81D2-4584-9CD5-6CCC30ADAAF6}" presName="bigChev" presStyleLbl="node1" presStyleIdx="0" presStyleCnt="3" custScaleX="154029" custScaleY="88352"/>
      <dgm:spPr/>
      <dgm:t>
        <a:bodyPr/>
        <a:lstStyle/>
        <a:p>
          <a:endParaRPr lang="ru-RU"/>
        </a:p>
      </dgm:t>
    </dgm:pt>
    <dgm:pt modelId="{A13DAC6B-140B-453B-BD59-6C5168E8045B}" type="pres">
      <dgm:prSet presAssocID="{113F7091-81D2-4584-9CD5-6CCC30ADAAF6}" presName="vSp" presStyleCnt="0"/>
      <dgm:spPr/>
    </dgm:pt>
    <dgm:pt modelId="{599A121B-151C-4F2C-B06E-0D4C58484E81}" type="pres">
      <dgm:prSet presAssocID="{A9C3ADA7-B1E5-44A2-86D1-C66BA1B14ED9}" presName="horFlow" presStyleCnt="0"/>
      <dgm:spPr/>
    </dgm:pt>
    <dgm:pt modelId="{0E437868-12D5-4366-901A-6D176DF21E76}" type="pres">
      <dgm:prSet presAssocID="{A9C3ADA7-B1E5-44A2-86D1-C66BA1B14ED9}" presName="bigChev" presStyleLbl="node1" presStyleIdx="1" presStyleCnt="3" custScaleX="188904" custScaleY="118757" custLinFactNeighborX="-3765" custLinFactNeighborY="4849"/>
      <dgm:spPr/>
      <dgm:t>
        <a:bodyPr/>
        <a:lstStyle/>
        <a:p>
          <a:endParaRPr lang="ru-RU"/>
        </a:p>
      </dgm:t>
    </dgm:pt>
    <dgm:pt modelId="{218BE120-5184-49FA-ADF6-C21029CB5F17}" type="pres">
      <dgm:prSet presAssocID="{A9C3ADA7-B1E5-44A2-86D1-C66BA1B14ED9}" presName="vSp" presStyleCnt="0"/>
      <dgm:spPr/>
    </dgm:pt>
    <dgm:pt modelId="{90842F60-40C4-4B33-8E90-C06454A37B70}" type="pres">
      <dgm:prSet presAssocID="{9B2C694F-3F06-4F11-8E78-AF5DAC34A671}" presName="horFlow" presStyleCnt="0"/>
      <dgm:spPr/>
    </dgm:pt>
    <dgm:pt modelId="{143E53B5-10AA-4CC7-B889-42DB60F6A146}" type="pres">
      <dgm:prSet presAssocID="{9B2C694F-3F06-4F11-8E78-AF5DAC34A671}" presName="bigChev" presStyleLbl="node1" presStyleIdx="2" presStyleCnt="3" custScaleX="205461" custScaleY="123232"/>
      <dgm:spPr/>
      <dgm:t>
        <a:bodyPr/>
        <a:lstStyle/>
        <a:p>
          <a:endParaRPr lang="ru-RU"/>
        </a:p>
      </dgm:t>
    </dgm:pt>
  </dgm:ptLst>
  <dgm:cxnLst>
    <dgm:cxn modelId="{E210A2B3-0EC0-4BF4-8879-84BBD11DC342}" type="presOf" srcId="{A9C3ADA7-B1E5-44A2-86D1-C66BA1B14ED9}" destId="{0E437868-12D5-4366-901A-6D176DF21E76}" srcOrd="0" destOrd="0" presId="urn:microsoft.com/office/officeart/2005/8/layout/lProcess3"/>
    <dgm:cxn modelId="{8E34BFC5-8109-40ED-AFBD-EBFBD64E57C4}" type="presOf" srcId="{D615BC70-B543-4E17-BA2F-32B720437A52}" destId="{34DCB6B9-18BE-4A90-9AE4-23A1D3B23BF3}" srcOrd="0" destOrd="0" presId="urn:microsoft.com/office/officeart/2005/8/layout/lProcess3"/>
    <dgm:cxn modelId="{6A2A2F31-6C5E-4009-BC0E-9C93A5ADDAE2}" type="presOf" srcId="{9B2C694F-3F06-4F11-8E78-AF5DAC34A671}" destId="{143E53B5-10AA-4CC7-B889-42DB60F6A146}" srcOrd="0" destOrd="0" presId="urn:microsoft.com/office/officeart/2005/8/layout/lProcess3"/>
    <dgm:cxn modelId="{B845C410-4DF4-4B7B-B7CE-314A333A8B58}" type="presOf" srcId="{113F7091-81D2-4584-9CD5-6CCC30ADAAF6}" destId="{D22F92EB-479D-4E55-BDB8-507E1B49ABF0}" srcOrd="0" destOrd="0" presId="urn:microsoft.com/office/officeart/2005/8/layout/lProcess3"/>
    <dgm:cxn modelId="{30C051EE-964B-4BD6-A529-9ADA99311C67}" srcId="{D615BC70-B543-4E17-BA2F-32B720437A52}" destId="{9B2C694F-3F06-4F11-8E78-AF5DAC34A671}" srcOrd="2" destOrd="0" parTransId="{153FEDC3-18F0-4971-8A8D-4D21E579448E}" sibTransId="{EA49FC80-E39A-4894-9FF3-16E0EE47F547}"/>
    <dgm:cxn modelId="{64C96793-A270-47AF-B487-8826A93874A8}" srcId="{D615BC70-B543-4E17-BA2F-32B720437A52}" destId="{113F7091-81D2-4584-9CD5-6CCC30ADAAF6}" srcOrd="0" destOrd="0" parTransId="{B7C9ED67-0869-4346-B9C5-7B78AD593A05}" sibTransId="{79610701-F0BC-415D-A080-07744687B84D}"/>
    <dgm:cxn modelId="{2E27A23E-D67E-4F42-A3D4-3220FB8846A8}" srcId="{D615BC70-B543-4E17-BA2F-32B720437A52}" destId="{A9C3ADA7-B1E5-44A2-86D1-C66BA1B14ED9}" srcOrd="1" destOrd="0" parTransId="{B5B71893-A3BA-484B-A15D-480C64C25102}" sibTransId="{7D9DDC13-03E4-407C-9613-BEAF0EFE88EC}"/>
    <dgm:cxn modelId="{AE6709FD-CA9C-411D-907B-905BC352F6F3}" type="presParOf" srcId="{34DCB6B9-18BE-4A90-9AE4-23A1D3B23BF3}" destId="{B414575E-7CE6-4A88-AC9D-51D7805E083E}" srcOrd="0" destOrd="0" presId="urn:microsoft.com/office/officeart/2005/8/layout/lProcess3"/>
    <dgm:cxn modelId="{3A526EDE-B94D-44B7-944D-BA150AD72C89}" type="presParOf" srcId="{B414575E-7CE6-4A88-AC9D-51D7805E083E}" destId="{D22F92EB-479D-4E55-BDB8-507E1B49ABF0}" srcOrd="0" destOrd="0" presId="urn:microsoft.com/office/officeart/2005/8/layout/lProcess3"/>
    <dgm:cxn modelId="{AEF4D54A-7A41-474E-A590-9135749AC311}" type="presParOf" srcId="{34DCB6B9-18BE-4A90-9AE4-23A1D3B23BF3}" destId="{A13DAC6B-140B-453B-BD59-6C5168E8045B}" srcOrd="1" destOrd="0" presId="urn:microsoft.com/office/officeart/2005/8/layout/lProcess3"/>
    <dgm:cxn modelId="{B5A48FB2-94BC-4627-9FF9-256C2C9313C5}" type="presParOf" srcId="{34DCB6B9-18BE-4A90-9AE4-23A1D3B23BF3}" destId="{599A121B-151C-4F2C-B06E-0D4C58484E81}" srcOrd="2" destOrd="0" presId="urn:microsoft.com/office/officeart/2005/8/layout/lProcess3"/>
    <dgm:cxn modelId="{0233F70B-660C-49F6-83F8-7FABFAB9C126}" type="presParOf" srcId="{599A121B-151C-4F2C-B06E-0D4C58484E81}" destId="{0E437868-12D5-4366-901A-6D176DF21E76}" srcOrd="0" destOrd="0" presId="urn:microsoft.com/office/officeart/2005/8/layout/lProcess3"/>
    <dgm:cxn modelId="{FAA08B7A-BD48-4B44-950D-1DDFC1C12737}" type="presParOf" srcId="{34DCB6B9-18BE-4A90-9AE4-23A1D3B23BF3}" destId="{218BE120-5184-49FA-ADF6-C21029CB5F17}" srcOrd="3" destOrd="0" presId="urn:microsoft.com/office/officeart/2005/8/layout/lProcess3"/>
    <dgm:cxn modelId="{238ACFD3-6FF8-4D3E-97ED-759D49E838C5}" type="presParOf" srcId="{34DCB6B9-18BE-4A90-9AE4-23A1D3B23BF3}" destId="{90842F60-40C4-4B33-8E90-C06454A37B70}" srcOrd="4" destOrd="0" presId="urn:microsoft.com/office/officeart/2005/8/layout/lProcess3"/>
    <dgm:cxn modelId="{CB4D6E62-2637-47B0-8B53-850FD6140152}" type="presParOf" srcId="{90842F60-40C4-4B33-8E90-C06454A37B70}" destId="{143E53B5-10AA-4CC7-B889-42DB60F6A14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252BE7-0B7A-48CA-BB6E-1229BC54D1D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D0B24586-3409-4CA9-8E58-32B724A9A402}">
      <dgm:prSet custT="1"/>
      <dgm:spPr/>
      <dgm:t>
        <a:bodyPr/>
        <a:lstStyle/>
        <a:p>
          <a:pPr algn="ctr" rtl="0"/>
          <a:r>
            <a: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Психологический портрет педагога</a:t>
          </a:r>
        </a:p>
      </dgm:t>
    </dgm:pt>
    <dgm:pt modelId="{37850436-9F34-4108-B71C-26CB3D05C303}" type="parTrans" cxnId="{2E82DAEC-D5FE-45EC-A21E-03FCB5B8AC6F}">
      <dgm:prSet/>
      <dgm:spPr/>
      <dgm:t>
        <a:bodyPr/>
        <a:lstStyle/>
        <a:p>
          <a:pPr algn="ctr"/>
          <a:endParaRPr lang="ru-RU" sz="20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E9654-319B-4272-AD97-50622DC4D468}" type="sibTrans" cxnId="{2E82DAEC-D5FE-45EC-A21E-03FCB5B8AC6F}">
      <dgm:prSet/>
      <dgm:spPr/>
      <dgm:t>
        <a:bodyPr/>
        <a:lstStyle/>
        <a:p>
          <a:pPr algn="ctr"/>
          <a:endParaRPr lang="ru-RU" sz="20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7AC48-9168-4000-88F2-C18DFC743A83}">
      <dgm:prSet custT="1"/>
      <dgm:spPr/>
      <dgm:t>
        <a:bodyPr/>
        <a:lstStyle/>
        <a:p>
          <a:pPr algn="ctr" rtl="0"/>
          <a:r>
            <a:rPr lang="ru-RU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Причины профессионального выгорания</a:t>
          </a:r>
        </a:p>
      </dgm:t>
    </dgm:pt>
    <dgm:pt modelId="{582FA5DD-505C-4DBF-B809-19CA4110CC78}" type="parTrans" cxnId="{99C66D84-BFEF-48F1-BBF6-AF89C026B709}">
      <dgm:prSet/>
      <dgm:spPr/>
      <dgm:t>
        <a:bodyPr/>
        <a:lstStyle/>
        <a:p>
          <a:pPr algn="ctr"/>
          <a:endParaRPr lang="ru-RU" sz="20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B5B6C-8CFD-411A-B92A-2F9C692F4D84}" type="sibTrans" cxnId="{99C66D84-BFEF-48F1-BBF6-AF89C026B709}">
      <dgm:prSet/>
      <dgm:spPr/>
      <dgm:t>
        <a:bodyPr/>
        <a:lstStyle/>
        <a:p>
          <a:pPr algn="ctr"/>
          <a:endParaRPr lang="ru-RU" sz="20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70C1E-23F9-4F27-8286-7455A1B208B1}">
      <dgm:prSet custT="1"/>
      <dgm:spPr/>
      <dgm:t>
        <a:bodyPr/>
        <a:lstStyle/>
        <a:p>
          <a:pPr algn="ctr" rtl="0"/>
          <a:r>
            <a:rPr lang="ru-RU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Стресс и стрессоустойчивость (здоровьесберегающие технологии)</a:t>
          </a:r>
        </a:p>
      </dgm:t>
    </dgm:pt>
    <dgm:pt modelId="{19A59B20-96F9-4904-82F9-B140943CC322}" type="parTrans" cxnId="{B8D24B94-3D69-43C3-AE50-412B98930F30}">
      <dgm:prSet/>
      <dgm:spPr/>
      <dgm:t>
        <a:bodyPr/>
        <a:lstStyle/>
        <a:p>
          <a:pPr algn="ctr"/>
          <a:endParaRPr lang="ru-RU" sz="20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BBEFF-97A8-4022-A4DE-69B6E88E43D1}" type="sibTrans" cxnId="{B8D24B94-3D69-43C3-AE50-412B98930F30}">
      <dgm:prSet/>
      <dgm:spPr/>
      <dgm:t>
        <a:bodyPr/>
        <a:lstStyle/>
        <a:p>
          <a:pPr algn="ctr"/>
          <a:endParaRPr lang="ru-RU" sz="20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1F8D5B-EF1A-4C05-B9D1-5B466F2C3F06}">
      <dgm:prSet custT="1"/>
      <dgm:spPr/>
      <dgm:t>
        <a:bodyPr/>
        <a:lstStyle/>
        <a:p>
          <a:pPr algn="ctr" rtl="0"/>
          <a:r>
            <a:rPr lang="ru-RU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Самоменеджемнт педагога, развитие педагогической рефлексии</a:t>
          </a:r>
        </a:p>
      </dgm:t>
    </dgm:pt>
    <dgm:pt modelId="{2647D943-D6F8-40FC-9938-9EF70EDAEBC6}" type="parTrans" cxnId="{28E8B3C1-C821-42AB-A7D8-3F603B9567BB}">
      <dgm:prSet/>
      <dgm:spPr/>
      <dgm:t>
        <a:bodyPr/>
        <a:lstStyle/>
        <a:p>
          <a:pPr algn="ctr"/>
          <a:endParaRPr lang="ru-RU" sz="20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CE0034-95C6-4D53-81BF-3F08EAC0F634}" type="sibTrans" cxnId="{28E8B3C1-C821-42AB-A7D8-3F603B9567BB}">
      <dgm:prSet/>
      <dgm:spPr/>
      <dgm:t>
        <a:bodyPr/>
        <a:lstStyle/>
        <a:p>
          <a:pPr algn="ctr"/>
          <a:endParaRPr lang="ru-RU" sz="20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EAD8E-1C71-4ED4-95C2-01F7AB96D238}">
      <dgm:prSet custT="1"/>
      <dgm:spPr/>
      <dgm:t>
        <a:bodyPr/>
        <a:lstStyle/>
        <a:p>
          <a:pPr algn="ctr" rtl="0"/>
          <a:r>
            <a:rPr lang="ru-RU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стадии мотивации</a:t>
          </a:r>
        </a:p>
      </dgm:t>
    </dgm:pt>
    <dgm:pt modelId="{C0BC53E6-A3D8-4B2D-9D5B-AE4B7059F607}" type="parTrans" cxnId="{151E08AF-CC6B-46A8-A012-A3FC5A332D23}">
      <dgm:prSet/>
      <dgm:spPr/>
      <dgm:t>
        <a:bodyPr/>
        <a:lstStyle/>
        <a:p>
          <a:pPr algn="ctr"/>
          <a:endParaRPr lang="ru-RU" sz="20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7B74B0-AC23-482C-A417-638629CA6506}" type="sibTrans" cxnId="{151E08AF-CC6B-46A8-A012-A3FC5A332D23}">
      <dgm:prSet/>
      <dgm:spPr/>
      <dgm:t>
        <a:bodyPr/>
        <a:lstStyle/>
        <a:p>
          <a:pPr algn="ctr"/>
          <a:endParaRPr lang="ru-RU" sz="20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0DF21-0DDE-452B-A670-1432CE859D67}">
      <dgm:prSet custT="1"/>
      <dgm:spPr/>
      <dgm:t>
        <a:bodyPr/>
        <a:lstStyle/>
        <a:p>
          <a:pPr algn="ctr" rtl="0"/>
          <a:r>
            <a:rPr lang="ru-RU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Базовые потребности личности</a:t>
          </a:r>
        </a:p>
      </dgm:t>
    </dgm:pt>
    <dgm:pt modelId="{5F29DE2F-ADEF-4580-A7A1-C363DB1DE29B}" type="parTrans" cxnId="{92899E58-985D-4727-BBE5-6A93998FCDEE}">
      <dgm:prSet/>
      <dgm:spPr/>
      <dgm:t>
        <a:bodyPr/>
        <a:lstStyle/>
        <a:p>
          <a:pPr algn="ctr"/>
          <a:endParaRPr lang="ru-RU" sz="20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6EC74-3E32-49FC-BF5D-B5688FA0D3E5}" type="sibTrans" cxnId="{92899E58-985D-4727-BBE5-6A93998FCDEE}">
      <dgm:prSet/>
      <dgm:spPr/>
      <dgm:t>
        <a:bodyPr/>
        <a:lstStyle/>
        <a:p>
          <a:pPr algn="ctr"/>
          <a:endParaRPr lang="ru-RU" sz="2000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B07A7-636E-461F-B063-7ECE7E4F7CEB}" type="pres">
      <dgm:prSet presAssocID="{A6252BE7-0B7A-48CA-BB6E-1229BC54D1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D5777-EFED-4231-A0B0-25C519268873}" type="pres">
      <dgm:prSet presAssocID="{D0B24586-3409-4CA9-8E58-32B724A9A40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5866-AC80-45E2-BE6F-C5DE16F10CA1}" type="pres">
      <dgm:prSet presAssocID="{4E9E9654-319B-4272-AD97-50622DC4D468}" presName="spacer" presStyleCnt="0"/>
      <dgm:spPr/>
    </dgm:pt>
    <dgm:pt modelId="{9E5FF019-746F-4D38-8236-103417100BCE}" type="pres">
      <dgm:prSet presAssocID="{9467AC48-9168-4000-88F2-C18DFC743A8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7967C-0DA0-4384-A84B-3ADC9B0AEAA4}" type="pres">
      <dgm:prSet presAssocID="{61AB5B6C-8CFD-411A-B92A-2F9C692F4D84}" presName="spacer" presStyleCnt="0"/>
      <dgm:spPr/>
    </dgm:pt>
    <dgm:pt modelId="{11507B8F-2017-4238-8954-4724CE3FB750}" type="pres">
      <dgm:prSet presAssocID="{2CB70C1E-23F9-4F27-8286-7455A1B208B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7A341-845B-442A-BAA7-51F93516842F}" type="pres">
      <dgm:prSet presAssocID="{756BBEFF-97A8-4022-A4DE-69B6E88E43D1}" presName="spacer" presStyleCnt="0"/>
      <dgm:spPr/>
    </dgm:pt>
    <dgm:pt modelId="{C887C7C6-2495-4DFD-A06A-7743B9483CB1}" type="pres">
      <dgm:prSet presAssocID="{631F8D5B-EF1A-4C05-B9D1-5B466F2C3F0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D8EA7-92A1-4328-8D97-03361A692163}" type="pres">
      <dgm:prSet presAssocID="{73CE0034-95C6-4D53-81BF-3F08EAC0F634}" presName="spacer" presStyleCnt="0"/>
      <dgm:spPr/>
    </dgm:pt>
    <dgm:pt modelId="{193216C8-4DF6-4360-9671-2F6459A9DAE1}" type="pres">
      <dgm:prSet presAssocID="{84FEAD8E-1C71-4ED4-95C2-01F7AB96D23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3B49E-6C08-494C-A3B2-C69C88C6D0EA}" type="pres">
      <dgm:prSet presAssocID="{FE7B74B0-AC23-482C-A417-638629CA6506}" presName="spacer" presStyleCnt="0"/>
      <dgm:spPr/>
    </dgm:pt>
    <dgm:pt modelId="{86BB32C4-1B54-4282-9216-A916F5E55927}" type="pres">
      <dgm:prSet presAssocID="{8650DF21-0DDE-452B-A670-1432CE859D6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8FD2F8-459C-4582-A96B-2BAF7CB18520}" type="presOf" srcId="{D0B24586-3409-4CA9-8E58-32B724A9A402}" destId="{1A9D5777-EFED-4231-A0B0-25C519268873}" srcOrd="0" destOrd="0" presId="urn:microsoft.com/office/officeart/2005/8/layout/vList2"/>
    <dgm:cxn modelId="{B8D24B94-3D69-43C3-AE50-412B98930F30}" srcId="{A6252BE7-0B7A-48CA-BB6E-1229BC54D1D6}" destId="{2CB70C1E-23F9-4F27-8286-7455A1B208B1}" srcOrd="2" destOrd="0" parTransId="{19A59B20-96F9-4904-82F9-B140943CC322}" sibTransId="{756BBEFF-97A8-4022-A4DE-69B6E88E43D1}"/>
    <dgm:cxn modelId="{738F479D-1F7F-496F-AF85-AC5E8B126891}" type="presOf" srcId="{2CB70C1E-23F9-4F27-8286-7455A1B208B1}" destId="{11507B8F-2017-4238-8954-4724CE3FB750}" srcOrd="0" destOrd="0" presId="urn:microsoft.com/office/officeart/2005/8/layout/vList2"/>
    <dgm:cxn modelId="{92899E58-985D-4727-BBE5-6A93998FCDEE}" srcId="{A6252BE7-0B7A-48CA-BB6E-1229BC54D1D6}" destId="{8650DF21-0DDE-452B-A670-1432CE859D67}" srcOrd="5" destOrd="0" parTransId="{5F29DE2F-ADEF-4580-A7A1-C363DB1DE29B}" sibTransId="{1656EC74-3E32-49FC-BF5D-B5688FA0D3E5}"/>
    <dgm:cxn modelId="{28E8B3C1-C821-42AB-A7D8-3F603B9567BB}" srcId="{A6252BE7-0B7A-48CA-BB6E-1229BC54D1D6}" destId="{631F8D5B-EF1A-4C05-B9D1-5B466F2C3F06}" srcOrd="3" destOrd="0" parTransId="{2647D943-D6F8-40FC-9938-9EF70EDAEBC6}" sibTransId="{73CE0034-95C6-4D53-81BF-3F08EAC0F634}"/>
    <dgm:cxn modelId="{3B357B5A-2081-4FF8-B740-EA1FFFE8D84B}" type="presOf" srcId="{8650DF21-0DDE-452B-A670-1432CE859D67}" destId="{86BB32C4-1B54-4282-9216-A916F5E55927}" srcOrd="0" destOrd="0" presId="urn:microsoft.com/office/officeart/2005/8/layout/vList2"/>
    <dgm:cxn modelId="{151E08AF-CC6B-46A8-A012-A3FC5A332D23}" srcId="{A6252BE7-0B7A-48CA-BB6E-1229BC54D1D6}" destId="{84FEAD8E-1C71-4ED4-95C2-01F7AB96D238}" srcOrd="4" destOrd="0" parTransId="{C0BC53E6-A3D8-4B2D-9D5B-AE4B7059F607}" sibTransId="{FE7B74B0-AC23-482C-A417-638629CA6506}"/>
    <dgm:cxn modelId="{E3079733-C05B-4C12-BA47-3CC3A33FBAB9}" type="presOf" srcId="{A6252BE7-0B7A-48CA-BB6E-1229BC54D1D6}" destId="{37EB07A7-636E-461F-B063-7ECE7E4F7CEB}" srcOrd="0" destOrd="0" presId="urn:microsoft.com/office/officeart/2005/8/layout/vList2"/>
    <dgm:cxn modelId="{2E82DAEC-D5FE-45EC-A21E-03FCB5B8AC6F}" srcId="{A6252BE7-0B7A-48CA-BB6E-1229BC54D1D6}" destId="{D0B24586-3409-4CA9-8E58-32B724A9A402}" srcOrd="0" destOrd="0" parTransId="{37850436-9F34-4108-B71C-26CB3D05C303}" sibTransId="{4E9E9654-319B-4272-AD97-50622DC4D468}"/>
    <dgm:cxn modelId="{42860A08-9FEF-4897-AABA-5A3DD4F12C76}" type="presOf" srcId="{631F8D5B-EF1A-4C05-B9D1-5B466F2C3F06}" destId="{C887C7C6-2495-4DFD-A06A-7743B9483CB1}" srcOrd="0" destOrd="0" presId="urn:microsoft.com/office/officeart/2005/8/layout/vList2"/>
    <dgm:cxn modelId="{B62C790E-A69A-44F3-B7CE-F6F15DAEC845}" type="presOf" srcId="{9467AC48-9168-4000-88F2-C18DFC743A83}" destId="{9E5FF019-746F-4D38-8236-103417100BCE}" srcOrd="0" destOrd="0" presId="urn:microsoft.com/office/officeart/2005/8/layout/vList2"/>
    <dgm:cxn modelId="{DCCA7AF7-3D3B-4432-B267-0D84FDCF04BD}" type="presOf" srcId="{84FEAD8E-1C71-4ED4-95C2-01F7AB96D238}" destId="{193216C8-4DF6-4360-9671-2F6459A9DAE1}" srcOrd="0" destOrd="0" presId="urn:microsoft.com/office/officeart/2005/8/layout/vList2"/>
    <dgm:cxn modelId="{99C66D84-BFEF-48F1-BBF6-AF89C026B709}" srcId="{A6252BE7-0B7A-48CA-BB6E-1229BC54D1D6}" destId="{9467AC48-9168-4000-88F2-C18DFC743A83}" srcOrd="1" destOrd="0" parTransId="{582FA5DD-505C-4DBF-B809-19CA4110CC78}" sibTransId="{61AB5B6C-8CFD-411A-B92A-2F9C692F4D84}"/>
    <dgm:cxn modelId="{BD812ABC-E9AE-4C51-8AE2-3E4D82EFC9AC}" type="presParOf" srcId="{37EB07A7-636E-461F-B063-7ECE7E4F7CEB}" destId="{1A9D5777-EFED-4231-A0B0-25C519268873}" srcOrd="0" destOrd="0" presId="urn:microsoft.com/office/officeart/2005/8/layout/vList2"/>
    <dgm:cxn modelId="{CEEF6FC7-F15D-4BDD-BF7B-FBA2506B94C5}" type="presParOf" srcId="{37EB07A7-636E-461F-B063-7ECE7E4F7CEB}" destId="{0F7C5866-AC80-45E2-BE6F-C5DE16F10CA1}" srcOrd="1" destOrd="0" presId="urn:microsoft.com/office/officeart/2005/8/layout/vList2"/>
    <dgm:cxn modelId="{54CEC15A-52FD-4EBF-AA42-145398FAA47D}" type="presParOf" srcId="{37EB07A7-636E-461F-B063-7ECE7E4F7CEB}" destId="{9E5FF019-746F-4D38-8236-103417100BCE}" srcOrd="2" destOrd="0" presId="urn:microsoft.com/office/officeart/2005/8/layout/vList2"/>
    <dgm:cxn modelId="{1075A7E5-8ED9-4EC8-908D-D783B78AFF18}" type="presParOf" srcId="{37EB07A7-636E-461F-B063-7ECE7E4F7CEB}" destId="{8AF7967C-0DA0-4384-A84B-3ADC9B0AEAA4}" srcOrd="3" destOrd="0" presId="urn:microsoft.com/office/officeart/2005/8/layout/vList2"/>
    <dgm:cxn modelId="{4CE6248E-C8A2-45D9-80EA-104CF6B14C2E}" type="presParOf" srcId="{37EB07A7-636E-461F-B063-7ECE7E4F7CEB}" destId="{11507B8F-2017-4238-8954-4724CE3FB750}" srcOrd="4" destOrd="0" presId="urn:microsoft.com/office/officeart/2005/8/layout/vList2"/>
    <dgm:cxn modelId="{B74BEAD7-2DEB-46B2-87BA-2A99D601DB0A}" type="presParOf" srcId="{37EB07A7-636E-461F-B063-7ECE7E4F7CEB}" destId="{11B7A341-845B-442A-BAA7-51F93516842F}" srcOrd="5" destOrd="0" presId="urn:microsoft.com/office/officeart/2005/8/layout/vList2"/>
    <dgm:cxn modelId="{67E811EC-F492-43DA-A7C7-2C4EA33CE164}" type="presParOf" srcId="{37EB07A7-636E-461F-B063-7ECE7E4F7CEB}" destId="{C887C7C6-2495-4DFD-A06A-7743B9483CB1}" srcOrd="6" destOrd="0" presId="urn:microsoft.com/office/officeart/2005/8/layout/vList2"/>
    <dgm:cxn modelId="{BB4AFDC2-DA48-4ECE-92E7-32ACDF2CB4FC}" type="presParOf" srcId="{37EB07A7-636E-461F-B063-7ECE7E4F7CEB}" destId="{07DD8EA7-92A1-4328-8D97-03361A692163}" srcOrd="7" destOrd="0" presId="urn:microsoft.com/office/officeart/2005/8/layout/vList2"/>
    <dgm:cxn modelId="{92A3D7B1-42E0-499E-8EA4-C3A1C0763995}" type="presParOf" srcId="{37EB07A7-636E-461F-B063-7ECE7E4F7CEB}" destId="{193216C8-4DF6-4360-9671-2F6459A9DAE1}" srcOrd="8" destOrd="0" presId="urn:microsoft.com/office/officeart/2005/8/layout/vList2"/>
    <dgm:cxn modelId="{BD9C25D0-4D3B-4489-B2F3-C8F878B198CF}" type="presParOf" srcId="{37EB07A7-636E-461F-B063-7ECE7E4F7CEB}" destId="{B233B49E-6C08-494C-A3B2-C69C88C6D0EA}" srcOrd="9" destOrd="0" presId="urn:microsoft.com/office/officeart/2005/8/layout/vList2"/>
    <dgm:cxn modelId="{A38724E7-4EC2-43D2-A697-D54B6DA16A65}" type="presParOf" srcId="{37EB07A7-636E-461F-B063-7ECE7E4F7CEB}" destId="{86BB32C4-1B54-4282-9216-A916F5E5592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E9203B-F0BF-4527-A79A-69546AC98DFB}" type="doc">
      <dgm:prSet loTypeId="urn:microsoft.com/office/officeart/2005/8/layout/lProcess3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F3B920-10E8-4EF4-84E7-7B309EA79C93}">
      <dgm:prSet/>
      <dgm:spPr/>
      <dgm:t>
        <a:bodyPr/>
        <a:lstStyle/>
        <a:p>
          <a:pPr rtl="0"/>
          <a:r>
            <a: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Просьба, предложение и убеждение</a:t>
          </a:r>
        </a:p>
      </dgm:t>
    </dgm:pt>
    <dgm:pt modelId="{7D2828B6-CC3F-47D1-8B23-46E7D4D954AD}" type="parTrans" cxnId="{8EDECB54-86C4-4BBE-A755-7E635FE8381F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5ADD9-6469-41B7-849F-F171E2E5E340}" type="sibTrans" cxnId="{8EDECB54-86C4-4BBE-A755-7E635FE8381F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85359-20E0-473C-9839-0411344A10A7}">
      <dgm:prSet/>
      <dgm:spPr/>
      <dgm:t>
        <a:bodyPr/>
        <a:lstStyle/>
        <a:p>
          <a:pPr rtl="0"/>
          <a:r>
            <a: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Приказы, требования, принуждение</a:t>
          </a:r>
        </a:p>
      </dgm:t>
    </dgm:pt>
    <dgm:pt modelId="{1B5BF6B9-C169-4497-8F6C-0174505FCF22}" type="parTrans" cxnId="{431F85C8-7AD3-4036-B189-A35F27AEFA95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3E744-1E00-41E9-9A9E-5BEFB5B73477}" type="sibTrans" cxnId="{431F85C8-7AD3-4036-B189-A35F27AEFA95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ADADB-99F8-49BE-9F80-2740B0010408}">
      <dgm:prSet/>
      <dgm:spPr/>
      <dgm:t>
        <a:bodyPr/>
        <a:lstStyle/>
        <a:p>
          <a:pPr rtl="0"/>
          <a:r>
            <a: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«Заражение» эмоциональным состоянием и подражание</a:t>
          </a:r>
        </a:p>
      </dgm:t>
    </dgm:pt>
    <dgm:pt modelId="{C8A14A13-5055-40D2-8C53-7465EC500BE9}" type="parTrans" cxnId="{C100D8EE-FFDB-4567-9B07-2005E915BBE6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7C14B-0089-4C25-8257-AFF3D7C0D508}" type="sibTrans" cxnId="{C100D8EE-FFDB-4567-9B07-2005E915BBE6}">
      <dgm:prSet/>
      <dgm:spPr/>
      <dgm:t>
        <a:bodyPr/>
        <a:lstStyle/>
        <a:p>
          <a:endParaRPr lang="ru-RU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813A57-5A87-4F06-9138-0AEE761E348A}" type="pres">
      <dgm:prSet presAssocID="{8FE9203B-F0BF-4527-A79A-69546AC98DF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781D9D-EEF9-4ED8-AB58-1E3F6C2838AF}" type="pres">
      <dgm:prSet presAssocID="{10F3B920-10E8-4EF4-84E7-7B309EA79C93}" presName="horFlow" presStyleCnt="0"/>
      <dgm:spPr/>
    </dgm:pt>
    <dgm:pt modelId="{807E2401-67DA-42E5-8578-2BE382932705}" type="pres">
      <dgm:prSet presAssocID="{10F3B920-10E8-4EF4-84E7-7B309EA79C93}" presName="bigChev" presStyleLbl="node1" presStyleIdx="0" presStyleCnt="3"/>
      <dgm:spPr/>
      <dgm:t>
        <a:bodyPr/>
        <a:lstStyle/>
        <a:p>
          <a:endParaRPr lang="ru-RU"/>
        </a:p>
      </dgm:t>
    </dgm:pt>
    <dgm:pt modelId="{3D0FF9EE-6B7F-43D1-AD8D-4EA0DAF8DB92}" type="pres">
      <dgm:prSet presAssocID="{10F3B920-10E8-4EF4-84E7-7B309EA79C93}" presName="vSp" presStyleCnt="0"/>
      <dgm:spPr/>
    </dgm:pt>
    <dgm:pt modelId="{17BE89D7-0515-41AD-B45B-A96D39737AAF}" type="pres">
      <dgm:prSet presAssocID="{E6C85359-20E0-473C-9839-0411344A10A7}" presName="horFlow" presStyleCnt="0"/>
      <dgm:spPr/>
    </dgm:pt>
    <dgm:pt modelId="{CD30FF57-3137-4113-9FB7-805D3FD297E7}" type="pres">
      <dgm:prSet presAssocID="{E6C85359-20E0-473C-9839-0411344A10A7}" presName="bigChev" presStyleLbl="node1" presStyleIdx="1" presStyleCnt="3"/>
      <dgm:spPr/>
      <dgm:t>
        <a:bodyPr/>
        <a:lstStyle/>
        <a:p>
          <a:endParaRPr lang="ru-RU"/>
        </a:p>
      </dgm:t>
    </dgm:pt>
    <dgm:pt modelId="{3C9A7F29-8B58-476E-B16F-2BEDFA3B4812}" type="pres">
      <dgm:prSet presAssocID="{E6C85359-20E0-473C-9839-0411344A10A7}" presName="vSp" presStyleCnt="0"/>
      <dgm:spPr/>
    </dgm:pt>
    <dgm:pt modelId="{3C9090F2-0EFF-4124-80E2-78111369860A}" type="pres">
      <dgm:prSet presAssocID="{2AFADADB-99F8-49BE-9F80-2740B0010408}" presName="horFlow" presStyleCnt="0"/>
      <dgm:spPr/>
    </dgm:pt>
    <dgm:pt modelId="{B0A69467-5DB8-4DEE-BCE6-F525B5869BC4}" type="pres">
      <dgm:prSet presAssocID="{2AFADADB-99F8-49BE-9F80-2740B0010408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C100D8EE-FFDB-4567-9B07-2005E915BBE6}" srcId="{8FE9203B-F0BF-4527-A79A-69546AC98DFB}" destId="{2AFADADB-99F8-49BE-9F80-2740B0010408}" srcOrd="2" destOrd="0" parTransId="{C8A14A13-5055-40D2-8C53-7465EC500BE9}" sibTransId="{6257C14B-0089-4C25-8257-AFF3D7C0D508}"/>
    <dgm:cxn modelId="{8EDECB54-86C4-4BBE-A755-7E635FE8381F}" srcId="{8FE9203B-F0BF-4527-A79A-69546AC98DFB}" destId="{10F3B920-10E8-4EF4-84E7-7B309EA79C93}" srcOrd="0" destOrd="0" parTransId="{7D2828B6-CC3F-47D1-8B23-46E7D4D954AD}" sibTransId="{D3C5ADD9-6469-41B7-849F-F171E2E5E340}"/>
    <dgm:cxn modelId="{AE8239CD-CACE-4E05-BE26-2EDFD4274F09}" type="presOf" srcId="{10F3B920-10E8-4EF4-84E7-7B309EA79C93}" destId="{807E2401-67DA-42E5-8578-2BE382932705}" srcOrd="0" destOrd="0" presId="urn:microsoft.com/office/officeart/2005/8/layout/lProcess3"/>
    <dgm:cxn modelId="{8304D18C-1322-4E21-BBCA-673CF984551F}" type="presOf" srcId="{8FE9203B-F0BF-4527-A79A-69546AC98DFB}" destId="{3C813A57-5A87-4F06-9138-0AEE761E348A}" srcOrd="0" destOrd="0" presId="urn:microsoft.com/office/officeart/2005/8/layout/lProcess3"/>
    <dgm:cxn modelId="{0318964F-FE2B-4E70-9B6C-27F6F91CAA05}" type="presOf" srcId="{2AFADADB-99F8-49BE-9F80-2740B0010408}" destId="{B0A69467-5DB8-4DEE-BCE6-F525B5869BC4}" srcOrd="0" destOrd="0" presId="urn:microsoft.com/office/officeart/2005/8/layout/lProcess3"/>
    <dgm:cxn modelId="{54511B15-C46F-4292-9556-4F6A3ED3EA55}" type="presOf" srcId="{E6C85359-20E0-473C-9839-0411344A10A7}" destId="{CD30FF57-3137-4113-9FB7-805D3FD297E7}" srcOrd="0" destOrd="0" presId="urn:microsoft.com/office/officeart/2005/8/layout/lProcess3"/>
    <dgm:cxn modelId="{431F85C8-7AD3-4036-B189-A35F27AEFA95}" srcId="{8FE9203B-F0BF-4527-A79A-69546AC98DFB}" destId="{E6C85359-20E0-473C-9839-0411344A10A7}" srcOrd="1" destOrd="0" parTransId="{1B5BF6B9-C169-4497-8F6C-0174505FCF22}" sibTransId="{FC53E744-1E00-41E9-9A9E-5BEFB5B73477}"/>
    <dgm:cxn modelId="{819E6D33-1A83-4A21-A22D-7B94887757BF}" type="presParOf" srcId="{3C813A57-5A87-4F06-9138-0AEE761E348A}" destId="{A6781D9D-EEF9-4ED8-AB58-1E3F6C2838AF}" srcOrd="0" destOrd="0" presId="urn:microsoft.com/office/officeart/2005/8/layout/lProcess3"/>
    <dgm:cxn modelId="{78FCFF22-9216-4E9F-8580-128D3F063C08}" type="presParOf" srcId="{A6781D9D-EEF9-4ED8-AB58-1E3F6C2838AF}" destId="{807E2401-67DA-42E5-8578-2BE382932705}" srcOrd="0" destOrd="0" presId="urn:microsoft.com/office/officeart/2005/8/layout/lProcess3"/>
    <dgm:cxn modelId="{5A7505E8-53BF-4702-97F5-53AB97DEBB57}" type="presParOf" srcId="{3C813A57-5A87-4F06-9138-0AEE761E348A}" destId="{3D0FF9EE-6B7F-43D1-AD8D-4EA0DAF8DB92}" srcOrd="1" destOrd="0" presId="urn:microsoft.com/office/officeart/2005/8/layout/lProcess3"/>
    <dgm:cxn modelId="{4FED0024-E214-4B63-BCF4-A62A243A3110}" type="presParOf" srcId="{3C813A57-5A87-4F06-9138-0AEE761E348A}" destId="{17BE89D7-0515-41AD-B45B-A96D39737AAF}" srcOrd="2" destOrd="0" presId="urn:microsoft.com/office/officeart/2005/8/layout/lProcess3"/>
    <dgm:cxn modelId="{1CD0522A-1B5F-4E97-BB60-78226BD554CD}" type="presParOf" srcId="{17BE89D7-0515-41AD-B45B-A96D39737AAF}" destId="{CD30FF57-3137-4113-9FB7-805D3FD297E7}" srcOrd="0" destOrd="0" presId="urn:microsoft.com/office/officeart/2005/8/layout/lProcess3"/>
    <dgm:cxn modelId="{AD6816F0-22C2-4FF3-8F19-C06D81971834}" type="presParOf" srcId="{3C813A57-5A87-4F06-9138-0AEE761E348A}" destId="{3C9A7F29-8B58-476E-B16F-2BEDFA3B4812}" srcOrd="3" destOrd="0" presId="urn:microsoft.com/office/officeart/2005/8/layout/lProcess3"/>
    <dgm:cxn modelId="{839DFE15-B8CE-4BB0-BD22-E2E183B18060}" type="presParOf" srcId="{3C813A57-5A87-4F06-9138-0AEE761E348A}" destId="{3C9090F2-0EFF-4124-80E2-78111369860A}" srcOrd="4" destOrd="0" presId="urn:microsoft.com/office/officeart/2005/8/layout/lProcess3"/>
    <dgm:cxn modelId="{131CD0D7-B505-43DF-B933-F4E8C6C0EEAB}" type="presParOf" srcId="{3C9090F2-0EFF-4124-80E2-78111369860A}" destId="{B0A69467-5DB8-4DEE-BCE6-F525B5869BC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E2401-67DA-42E5-8578-2BE382932705}">
      <dsp:nvSpPr>
        <dsp:cNvPr id="0" name=""/>
        <dsp:cNvSpPr/>
      </dsp:nvSpPr>
      <dsp:spPr>
        <a:xfrm>
          <a:off x="2755253" y="136"/>
          <a:ext cx="3237956" cy="129518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Просьба, предложение и убеждение</a:t>
          </a:r>
        </a:p>
      </dsp:txBody>
      <dsp:txXfrm>
        <a:off x="3402844" y="136"/>
        <a:ext cx="1942774" cy="1295182"/>
      </dsp:txXfrm>
    </dsp:sp>
    <dsp:sp modelId="{CD30FF57-3137-4113-9FB7-805D3FD297E7}">
      <dsp:nvSpPr>
        <dsp:cNvPr id="0" name=""/>
        <dsp:cNvSpPr/>
      </dsp:nvSpPr>
      <dsp:spPr>
        <a:xfrm>
          <a:off x="2755253" y="1476644"/>
          <a:ext cx="3237956" cy="1295182"/>
        </a:xfrm>
        <a:prstGeom prst="chevron">
          <a:avLst/>
        </a:prstGeom>
        <a:gradFill rotWithShape="0">
          <a:gsLst>
            <a:gs pos="0">
              <a:schemeClr val="accent2">
                <a:hueOff val="861382"/>
                <a:satOff val="-29880"/>
                <a:lumOff val="490"/>
                <a:alphaOff val="0"/>
                <a:tint val="50000"/>
                <a:satMod val="300000"/>
              </a:schemeClr>
            </a:gs>
            <a:gs pos="35000">
              <a:schemeClr val="accent2">
                <a:hueOff val="861382"/>
                <a:satOff val="-29880"/>
                <a:lumOff val="490"/>
                <a:alphaOff val="0"/>
                <a:tint val="37000"/>
                <a:satMod val="300000"/>
              </a:schemeClr>
            </a:gs>
            <a:gs pos="100000">
              <a:schemeClr val="accent2">
                <a:hueOff val="861382"/>
                <a:satOff val="-29880"/>
                <a:lumOff val="4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Приказы, требования, принуждение</a:t>
          </a:r>
        </a:p>
      </dsp:txBody>
      <dsp:txXfrm>
        <a:off x="3402844" y="1476644"/>
        <a:ext cx="1942774" cy="1295182"/>
      </dsp:txXfrm>
    </dsp:sp>
    <dsp:sp modelId="{B0A69467-5DB8-4DEE-BCE6-F525B5869BC4}">
      <dsp:nvSpPr>
        <dsp:cNvPr id="0" name=""/>
        <dsp:cNvSpPr/>
      </dsp:nvSpPr>
      <dsp:spPr>
        <a:xfrm>
          <a:off x="2755253" y="2953152"/>
          <a:ext cx="3237956" cy="1295182"/>
        </a:xfrm>
        <a:prstGeom prst="chevron">
          <a:avLst/>
        </a:prstGeom>
        <a:gradFill rotWithShape="0">
          <a:gsLst>
            <a:gs pos="0">
              <a:schemeClr val="accent2">
                <a:hueOff val="1722764"/>
                <a:satOff val="-59760"/>
                <a:lumOff val="981"/>
                <a:alphaOff val="0"/>
                <a:tint val="50000"/>
                <a:satMod val="300000"/>
              </a:schemeClr>
            </a:gs>
            <a:gs pos="35000">
              <a:schemeClr val="accent2">
                <a:hueOff val="1722764"/>
                <a:satOff val="-59760"/>
                <a:lumOff val="981"/>
                <a:alphaOff val="0"/>
                <a:tint val="37000"/>
                <a:satMod val="300000"/>
              </a:schemeClr>
            </a:gs>
            <a:gs pos="100000">
              <a:schemeClr val="accent2">
                <a:hueOff val="1722764"/>
                <a:satOff val="-59760"/>
                <a:lumOff val="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«Заражение» эмоциональным состоянием и подражание</a:t>
          </a:r>
        </a:p>
      </dsp:txBody>
      <dsp:txXfrm>
        <a:off x="3402844" y="2953152"/>
        <a:ext cx="1942774" cy="1295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powerpoint-templates.html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0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8407-C38D-4933-A07F-6568BF04E89C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852936"/>
            <a:ext cx="6552728" cy="720081"/>
          </a:xfrm>
        </p:spPr>
        <p:txBody>
          <a:bodyPr>
            <a:noAutofit/>
          </a:bodyPr>
          <a:lstStyle/>
          <a:p>
            <a:r>
              <a:rPr lang="ru-RU" sz="3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готовность педагогов ДОО к инновационной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00608" y="5913121"/>
            <a:ext cx="6423584" cy="94488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старший воспитатель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 </a:t>
            </a:r>
          </a:p>
          <a:p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Ниденс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11003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формированию мотивационной готовности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521225"/>
              </p:ext>
            </p:extLst>
          </p:nvPr>
        </p:nvGraphicFramePr>
        <p:xfrm>
          <a:off x="611560" y="1844824"/>
          <a:ext cx="7211144" cy="391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4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профессионального самовыгорания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62766"/>
              </p:ext>
            </p:extLst>
          </p:nvPr>
        </p:nvGraphicFramePr>
        <p:xfrm>
          <a:off x="-1980728" y="1988840"/>
          <a:ext cx="972108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48064" y="1628800"/>
            <a:ext cx="3995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Загруженность работой, неудовлетворенность качеством деятельности и, как следствие, эмоциональные срывы влияют не только на здоровье сотрудника, но и на самочувствие детей, с которыми он работает, а также окружающих людей.</a:t>
            </a:r>
          </a:p>
        </p:txBody>
      </p:sp>
    </p:spTree>
    <p:extLst>
      <p:ext uri="{BB962C8B-B14F-4D97-AF65-F5344CB8AC3E}">
        <p14:creationId xmlns:p14="http://schemas.microsoft.com/office/powerpoint/2010/main" val="24990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темы практических занятий 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(тренинги, семинары, консультации)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154349"/>
              </p:ext>
            </p:extLst>
          </p:nvPr>
        </p:nvGraphicFramePr>
        <p:xfrm>
          <a:off x="251520" y="1700807"/>
          <a:ext cx="8568952" cy="41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5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и отрицательная мотивация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1"/>
            <a:ext cx="9217024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положительной мотивации у сотрудника появлялось желание непосредственной реализации потребности в достижении успеха, развития своих способностей, познания нового, а также побуждение к ощущению собственной значимости.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случае отрицательной мотивации возникал своего рода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самозапрет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тормозящий побуждения к реализации потребности. </a:t>
            </a:r>
          </a:p>
        </p:txBody>
      </p:sp>
    </p:spTree>
    <p:extLst>
      <p:ext uri="{BB962C8B-B14F-4D97-AF65-F5344CB8AC3E}">
        <p14:creationId xmlns:p14="http://schemas.microsoft.com/office/powerpoint/2010/main" val="22672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309050"/>
              </p:ext>
            </p:extLst>
          </p:nvPr>
        </p:nvGraphicFramePr>
        <p:xfrm>
          <a:off x="-2340768" y="1700808"/>
          <a:ext cx="87484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67240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4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AF7F8"/>
              </a:clrFrom>
              <a:clrTo>
                <a:srgbClr val="FAF7F8">
                  <a:alpha val="0"/>
                </a:srgbClr>
              </a:clrTo>
            </a:clrChange>
          </a:blip>
          <a:srcRect l="6946" r="18611"/>
          <a:stretch/>
        </p:blipFill>
        <p:spPr>
          <a:xfrm>
            <a:off x="24484" y="1746687"/>
            <a:ext cx="1368152" cy="2016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41301"/>
            <a:ext cx="9040305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способов стимулирования педагогов к инновационной деятельности, используемых в образовательных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учреждениях: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547664" y="1926858"/>
            <a:ext cx="7416824" cy="64807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тдельные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материального стимулирования </a:t>
            </a:r>
            <a:endParaRPr lang="en-US" sz="20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доплаты,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премии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115616" y="2885410"/>
            <a:ext cx="7416824" cy="64807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b="1" dirty="0" smtClean="0"/>
          </a:p>
          <a:p>
            <a:pPr lvl="0" algn="ct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базы, необходимой для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683568" y="3925298"/>
            <a:ext cx="7416824" cy="64807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категории, предоставление педагогу свободного времени и уменьшение внешнего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вмешательства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79512" y="4965186"/>
            <a:ext cx="7416824" cy="64807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конкурсов, семинаров, открытых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endParaRPr lang="ru-RU" sz="20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43017" y="3876039"/>
            <a:ext cx="2578846" cy="20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1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35283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инноваций способствовало нахождению новых способов решений педагогических проблем, необходимы профессиональное взаимодействие всех участников образовательного процесса и целенаправленная работа над мотивацией сотрудников.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56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48880"/>
            <a:ext cx="6840760" cy="180263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1312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Формирование мотивационной готовности педагогов к инновационной деятельности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4353347"/>
          </a:xfrm>
        </p:spPr>
        <p:txBody>
          <a:bodyPr>
            <a:normAutofit fontScale="85000" lnSpcReduction="10000"/>
          </a:bodyPr>
          <a:lstStyle/>
          <a:p>
            <a:pPr marL="0" indent="0" hangingPunct="0">
              <a:buNone/>
            </a:pPr>
            <a:r>
              <a:rPr lang="ru-RU" sz="3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Цель: 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мотивационной  готовности педагога к инновационной деятельности.</a:t>
            </a:r>
          </a:p>
          <a:p>
            <a:pPr marL="0" indent="0" hangingPunct="0">
              <a:buNone/>
            </a:pPr>
            <a:r>
              <a:rPr lang="ru-RU" sz="3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актуальной мотивационной готовности участников тренинга к инновационной деятельности.</a:t>
            </a:r>
          </a:p>
          <a:p>
            <a:pPr lvl="0"/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Осознать понятие «Инновация».</a:t>
            </a:r>
          </a:p>
          <a:p>
            <a:pPr lvl="0" hangingPunct="0"/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Осознать внутренний ресурс для развития мотивационной готовности к инновациям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3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2880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«Упражнение по мотивации»</a:t>
            </a:r>
            <a:b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924944"/>
            <a:ext cx="5868144" cy="21602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показать, что мотивация имеет внутреннюю природу, но в то же время внешние стимулы могут подтолкнуть людей на действия.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" y="1628800"/>
            <a:ext cx="4843027" cy="435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276872"/>
            <a:ext cx="7272808" cy="18722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«Наукой грезит, и она ему – призванье</a:t>
            </a:r>
            <a:b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время движет с быстротой вперёд</a:t>
            </a:r>
            <a:b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Не зря ему дано названье</a:t>
            </a:r>
            <a:r>
              <a:rPr lang="en-US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гений и учёный,</a:t>
            </a:r>
            <a:b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 мотивированный педагог»</a:t>
            </a:r>
          </a:p>
        </p:txBody>
      </p:sp>
    </p:spTree>
    <p:extLst>
      <p:ext uri="{BB962C8B-B14F-4D97-AF65-F5344CB8AC3E}">
        <p14:creationId xmlns:p14="http://schemas.microsoft.com/office/powerpoint/2010/main" val="22693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и мотивация (притча)</a:t>
            </a:r>
            <a:b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501008"/>
            <a:ext cx="8820472" cy="265375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«Единственная возможность заставить человека сделать что - либо – это сделать так, чтобы он сам захотел сделать это…»</a:t>
            </a:r>
            <a:b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						Дейл Карнеги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24540"/>
            <a:ext cx="5832648" cy="16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7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«Сумасшедшая сессия»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439248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энергетизация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группы, дальнейшее погружение в проблематику занятия.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66" y="1988840"/>
            <a:ext cx="421508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«Ранжирование потребностей»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://addi-data.de/wp-content/uploads/Logo_Loesungen_freigestellt_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320480" cy="396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потребностей человека (по А.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Маслоу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5" descr="https://pedagogfractals.weebly.com/uploads/6/4/9/5/64952267/2432077.jpg?9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536504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4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000" y="1880608"/>
            <a:ext cx="3168352" cy="18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получения дополнительного заработка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5936" y="1844824"/>
            <a:ext cx="4968552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избежать напряжения в отношении с руководством и коллегами по работе в случае отказа  от участия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9552" y="3907979"/>
            <a:ext cx="4032448" cy="18722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достижения признания и уважения со стороны руководства и коллег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9992" y="4102148"/>
            <a:ext cx="3528392" cy="16780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реализации своего творческого потенциала и саморазвития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"/>
            <a:ext cx="1695246" cy="155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7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на тему: «Инновация»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52839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Экспресс-тест «Восприимчивость педагогов к новшествам»</a:t>
            </a:r>
          </a:p>
        </p:txBody>
      </p:sp>
      <p:pic>
        <p:nvPicPr>
          <p:cNvPr id="11267" name="Picture 3" descr="https://fs00.infourok.ru/images/doc/188/215043/hello_html_m7afc120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5850"/>
            <a:ext cx="3384375" cy="193899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3923928" y="1925851"/>
            <a:ext cx="489654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hangingPunct="0"/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фактическое количество баллов, полученных всеми педагогами;</a:t>
            </a:r>
          </a:p>
          <a:p>
            <a:pPr hangingPunct="0"/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максимально возможное количество баллов 18.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005064"/>
            <a:ext cx="7632848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hangingPunct="0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&lt; 0,45 – критический уровень;</a:t>
            </a:r>
          </a:p>
          <a:p>
            <a:pPr algn="ctr" hangingPunct="0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0,45 &lt; К &lt; 0,65 – низкий уровень;</a:t>
            </a:r>
          </a:p>
          <a:p>
            <a:pPr algn="ctr" hangingPunct="0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0,65 &lt; К &lt; 0,85 – допустимый уровень;</a:t>
            </a:r>
          </a:p>
          <a:p>
            <a:pPr algn="ctr" hangingPunct="0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&gt; 0,85 – оптимальный уровень.</a:t>
            </a:r>
          </a:p>
        </p:txBody>
      </p:sp>
    </p:spTree>
    <p:extLst>
      <p:ext uri="{BB962C8B-B14F-4D97-AF65-F5344CB8AC3E}">
        <p14:creationId xmlns:p14="http://schemas.microsoft.com/office/powerpoint/2010/main" val="33829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выступления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://needforcraft.ru/uploads/monthly_12_2017/post-1-0-48774300-15122084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05493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«Выбор траектории» (диагностическое)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12612" r="6276" b="13964"/>
          <a:stretch/>
        </p:blipFill>
        <p:spPr bwMode="auto">
          <a:xfrm>
            <a:off x="2507568" y="2464904"/>
            <a:ext cx="3877531" cy="271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8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62646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вашей основной формой оказался квадрат, то вы неутомимый труженик! Трудолюбие, усердие, потребность доводить начатое дело до конца, упорство, позволяющее добиваться завершения работы, - вот чем прежде всего знамениты квадраты.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4320479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1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4310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	</a:t>
            </a:r>
            <a:r>
              <a:rPr lang="ru-RU" sz="33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Мотивация – это процесс побуждения человека к определенной деятельности с помощью внутренних и внешних </a:t>
            </a: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факторов.</a:t>
            </a:r>
            <a:r>
              <a:rPr lang="en-US" sz="3100" i="1" dirty="0">
                <a:solidFill>
                  <a:srgbClr val="00206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/>
            </a:r>
            <a:br>
              <a:rPr lang="en-US" sz="3100" i="1" dirty="0">
                <a:solidFill>
                  <a:srgbClr val="00206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</a:br>
            <a:endParaRPr lang="ru-RU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6" cy="442535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Мотивация трудовой деятельности </a:t>
            </a:r>
            <a:r>
              <a:rPr 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постоянное желание сотрудника удовлетворять индивидуальные потребности в конкретных благах с помощью работы, устремленного на достижение конечных целей организации.</a:t>
            </a:r>
            <a:r>
              <a:rPr lang="ru-RU" sz="3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Инновация</a:t>
            </a:r>
            <a:r>
              <a:rPr 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имеет латинское происхождение. В переводе оно означает обновление, изменение, введение чего-то нового.</a:t>
            </a:r>
            <a:endParaRPr lang="ru-RU" sz="3000" i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4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4" y="1628800"/>
            <a:ext cx="686591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Эта форма символизирует лидерство и многие Треугольники ощущают в этом свое предназначение. Самая характерная особенность истинного Треугольника- способность концентрироваться на главной цели. Треугольники- энергичные, неудержимые, сильные личности, которые ставят ясные цели и, как правило, достигают их!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65" y="2780928"/>
            <a:ext cx="3314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6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ipartbest.com/cliparts/9cR/LKn/9cRLKnjri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6" t="11850" r="10613" b="14206"/>
          <a:stretch/>
        </p:blipFill>
        <p:spPr bwMode="auto">
          <a:xfrm>
            <a:off x="6953550" y="2852936"/>
            <a:ext cx="222058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2441489" cy="119489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940172"/>
            <a:ext cx="7092281" cy="40037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Мифологический символ гармонии. Тот, кто увереннее выбирает круг, искренне заинтересован прежде всего в хороших межличностных отношениях.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Высшая ценность для круга- люди, их благополучие. Круг - эта самая доброжелательная из 5 форм. Он чаще всего служит тем «клеем», который скрепляет и рабочий коллектив и семью т.е. стабилизирует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7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Зигзаг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55121"/>
            <a:ext cx="6912768" cy="4565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Символизирует креативность, творчество, хотя бы потому, что она самая уникальная из 5 фигур и единственная разомкнутая фигура.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вы твердо выбрали Зигзаг в качестве основной формы, то вы скорее всего истинный «правополушарный» мыслитель, инакомыслящий, поскольку линейные формы превосходят вас численностью.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r="9218"/>
          <a:stretch/>
        </p:blipFill>
        <p:spPr bwMode="auto">
          <a:xfrm>
            <a:off x="6588224" y="1628724"/>
            <a:ext cx="2699792" cy="43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8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69847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Эта фигура символизирует состояние перехода и изменения. Эта временная форма личности, которую могут «носить» остальные 4 сравнительно устойчивые фигуры в определенные периоды жизни. Это люди, не удовлетворенные тем образом жизни, который они ведут сейчас, и поэтому занятые поисками лучшего положения.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2957314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6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«Закончи предложение»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700808"/>
            <a:ext cx="5904656" cy="4421088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могу гордиться собой в профессиональной деятельности, потому что …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хочу хвастаться, но в своей работе я …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Лучше всего в работе с детьми у меня получается …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Главным своим достижением считаю …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" y="2204864"/>
            <a:ext cx="3079178" cy="29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2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4752528" cy="1788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 мотивирует»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712968" cy="29523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напряжения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«Постарайтесь преодолеть зону комфорта, в которой вы стремитесь находиться. Сделайте что-либо, что вам будет неудобно, неприятно или страшно сделать. Как барон Мюнхгаузен, вы должны сами себя поднять за волосы и выбраться из болота. Сделайте это сейчас. Делайте это все время»</a:t>
            </a:r>
          </a:p>
        </p:txBody>
      </p:sp>
    </p:spTree>
    <p:extLst>
      <p:ext uri="{BB962C8B-B14F-4D97-AF65-F5344CB8AC3E}">
        <p14:creationId xmlns:p14="http://schemas.microsoft.com/office/powerpoint/2010/main" val="26319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«Орехи»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1200"/>
            <a:ext cx="345760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7848872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 hangingPunct="0">
              <a:buNone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и совместную работу по повышению профессиональной компетентности!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0">
              <a:buNone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 в профессиональной деятельности и личной жизни!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0">
              <a:buNone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 и интересных профессиональных идей!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0">
              <a:buNone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ВСТРЕЧИ!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3" b="29914"/>
          <a:stretch/>
        </p:blipFill>
        <p:spPr bwMode="auto">
          <a:xfrm>
            <a:off x="251520" y="126124"/>
            <a:ext cx="8640960" cy="135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4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инновационной деятельности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1520" y="1772816"/>
            <a:ext cx="8568952" cy="403244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инновационной деятельности – это совокупность качеств педагога, определяющих его направленность на развитие собственной педагогической деятельности и деятельности всего коллектива, а также способность выявлять актуальные проблемы образования, находить эффективные способы решения.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1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23528" y="1844824"/>
            <a:ext cx="8352928" cy="403244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инновационная деятельность – это целенаправленная интеллектуальная деятельность по созданию, освоению и практическому применению новой или усовершенствованной технологии, которая обеспечивает изменение содержания педагогического сознания педагога и повышение качества и эффективность образовательного процесса.</a:t>
            </a:r>
          </a:p>
          <a:p>
            <a:pPr algn="ctr"/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инновационная деятельность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303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составляющая готовности педагога к инновационной деятельности – наличие мотива включения в эту деятельность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878980"/>
              </p:ext>
            </p:extLst>
          </p:nvPr>
        </p:nvGraphicFramePr>
        <p:xfrm>
          <a:off x="179512" y="1700808"/>
          <a:ext cx="878497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9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определяющие инновационную активность педагогов 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4600126"/>
            <a:ext cx="8857457" cy="113312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Психологическую готовность педагогов к принятию системного нововведения относят к наиболее важному условию осуществления инноваций.</a:t>
            </a:r>
          </a:p>
          <a:p>
            <a:pPr algn="ctr"/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07504" y="1873288"/>
            <a:ext cx="8856984" cy="1152129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факторы</a:t>
            </a:r>
          </a:p>
          <a:p>
            <a:pPr algn="ctr"/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субъекту инновационного процесса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07977" y="3212976"/>
            <a:ext cx="8856984" cy="1353277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факторы</a:t>
            </a:r>
          </a:p>
          <a:p>
            <a:pPr algn="ctr"/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с индивидуально – психологическими и личностными особенностями новаторов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по формированию мотивационной готовности педагогов к инновационной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128792" cy="40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0047559"/>
              </p:ext>
            </p:extLst>
          </p:nvPr>
        </p:nvGraphicFramePr>
        <p:xfrm>
          <a:off x="899592" y="1772816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0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e258affa6930bc79cb14bb31e9ccf519ad97d2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601</Words>
  <Application>Microsoft Office PowerPoint</Application>
  <PresentationFormat>Экран (4:3)</PresentationFormat>
  <Paragraphs>120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</vt:lpstr>
      <vt:lpstr>Times New Roman</vt:lpstr>
      <vt:lpstr>Wingdings</vt:lpstr>
      <vt:lpstr>Тема Office</vt:lpstr>
      <vt:lpstr>Мотивационная готовность педагогов ДОО к инновационной деятельности</vt:lpstr>
      <vt:lpstr> «Наукой грезит, и она ему – призванье Он время движет с быстротой вперёд Не зря ему дано названье –   Не просто гений и учёный, А мотивированный педагог»</vt:lpstr>
      <vt:lpstr> Мотивация – это процесс побуждения человека к определенной деятельности с помощью внутренних и внешних факторов. </vt:lpstr>
      <vt:lpstr>Готовность к инновационной деятельности</vt:lpstr>
      <vt:lpstr>Педагогическая инновационная деятельность </vt:lpstr>
      <vt:lpstr>Основная составляющая готовности педагога к инновационной деятельности – наличие мотива включения в эту деятельность</vt:lpstr>
      <vt:lpstr>Факторы, определяющие инновационную активность педагогов  </vt:lpstr>
      <vt:lpstr>Тренинги по формированию мотивационной готовности педагогов к инновационной деятельности</vt:lpstr>
      <vt:lpstr>Методическая работа:</vt:lpstr>
      <vt:lpstr>Работа по формированию мотивационной готовности  </vt:lpstr>
      <vt:lpstr>Симптомы профессионального самовыгорания</vt:lpstr>
      <vt:lpstr>Примерные темы практических занятий  (тренинги, семинары, консультации)</vt:lpstr>
      <vt:lpstr>Положительная и отрицательная мотивация</vt:lpstr>
      <vt:lpstr>Что делать?</vt:lpstr>
      <vt:lpstr>Среди способов стимулирования педагогов к инновационной деятельности, используемых в образовательных учреждениях: </vt:lpstr>
      <vt:lpstr>Презентация PowerPoint</vt:lpstr>
      <vt:lpstr>Практическая часть</vt:lpstr>
      <vt:lpstr>Формирование мотивационной готовности педагогов к инновационной деятельности </vt:lpstr>
      <vt:lpstr>«Упражнение по мотивации»  </vt:lpstr>
      <vt:lpstr>Мотив и мотивация (притча) </vt:lpstr>
      <vt:lpstr>«Сумасшедшая сессия»</vt:lpstr>
      <vt:lpstr>«Ранжирование потребностей»</vt:lpstr>
      <vt:lpstr>Пирамида потребностей человека (по А. Маслоу)</vt:lpstr>
      <vt:lpstr>Мотивы</vt:lpstr>
      <vt:lpstr>Рисунок на тему: «Инновация» </vt:lpstr>
      <vt:lpstr>Экспресс-тест «Восприимчивость педагогов к новшествам»</vt:lpstr>
      <vt:lpstr>Публичные выступления </vt:lpstr>
      <vt:lpstr>«Выбор траектории» (диагностическое) </vt:lpstr>
      <vt:lpstr>Квадрат</vt:lpstr>
      <vt:lpstr>Треугольник</vt:lpstr>
      <vt:lpstr>Круг</vt:lpstr>
      <vt:lpstr>Зигзаг</vt:lpstr>
      <vt:lpstr>Прямоугольник</vt:lpstr>
      <vt:lpstr>«Закончи предложение»</vt:lpstr>
      <vt:lpstr>«Дискомфорт мотивирует»</vt:lpstr>
      <vt:lpstr>«Орехи» 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Цветные квадраты</dc:title>
  <dc:creator>obstinate</dc:creator>
  <cp:lastModifiedBy>Татьяна А. Ниденс</cp:lastModifiedBy>
  <cp:revision>48</cp:revision>
  <dcterms:created xsi:type="dcterms:W3CDTF">2017-06-26T18:15:24Z</dcterms:created>
  <dcterms:modified xsi:type="dcterms:W3CDTF">2019-03-19T10:00:05Z</dcterms:modified>
</cp:coreProperties>
</file>