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58" r:id="rId3"/>
    <p:sldId id="257" r:id="rId4"/>
    <p:sldId id="259" r:id="rId5"/>
    <p:sldId id="260" r:id="rId6"/>
    <p:sldId id="261" r:id="rId7"/>
    <p:sldId id="263" r:id="rId8"/>
    <p:sldId id="265" r:id="rId9"/>
    <p:sldId id="266" r:id="rId10"/>
    <p:sldId id="267" r:id="rId11"/>
    <p:sldId id="26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815" autoAdjust="0"/>
  </p:normalViewPr>
  <p:slideViewPr>
    <p:cSldViewPr>
      <p:cViewPr varScale="1">
        <p:scale>
          <a:sx n="98" d="100"/>
          <a:sy n="98" d="100"/>
        </p:scale>
        <p:origin x="-6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949CE-44A2-4197-8392-24C83F7F7D23}" type="doc">
      <dgm:prSet loTypeId="urn:microsoft.com/office/officeart/2005/8/layout/process1" loCatId="process" qsTypeId="urn:microsoft.com/office/officeart/2005/8/quickstyle/simple3" qsCatId="simple" csTypeId="urn:microsoft.com/office/officeart/2005/8/colors/accent1_2" csCatId="accent1" phldr="1"/>
      <dgm:spPr/>
    </dgm:pt>
    <dgm:pt modelId="{DA8D6393-D0DD-48A1-9160-ADA3B9FC6928}">
      <dgm:prSet phldrT="[Текст]"/>
      <dgm:spPr/>
      <dgm:t>
        <a:bodyPr/>
        <a:lstStyle/>
        <a:p>
          <a:r>
            <a:rPr lang="ru-RU" dirty="0" smtClean="0">
              <a:solidFill>
                <a:srgbClr val="002060"/>
              </a:solidFill>
              <a:latin typeface="Times New Roman" pitchFamily="18" charset="0"/>
              <a:cs typeface="Times New Roman" pitchFamily="18" charset="0"/>
            </a:rPr>
            <a:t>постановка проблемы</a:t>
          </a:r>
          <a:endParaRPr lang="ru-RU" dirty="0">
            <a:solidFill>
              <a:srgbClr val="002060"/>
            </a:solidFill>
          </a:endParaRPr>
        </a:p>
      </dgm:t>
    </dgm:pt>
    <dgm:pt modelId="{3B85545B-3C86-4298-8942-8499044AE514}" type="parTrans" cxnId="{6185F32B-0D5C-4E39-A8FC-454CE1DE1B97}">
      <dgm:prSet/>
      <dgm:spPr/>
      <dgm:t>
        <a:bodyPr/>
        <a:lstStyle/>
        <a:p>
          <a:endParaRPr lang="ru-RU"/>
        </a:p>
      </dgm:t>
    </dgm:pt>
    <dgm:pt modelId="{D4B72917-63DC-4AF1-951E-B10714B078D2}" type="sibTrans" cxnId="{6185F32B-0D5C-4E39-A8FC-454CE1DE1B97}">
      <dgm:prSet/>
      <dgm:spPr/>
      <dgm:t>
        <a:bodyPr/>
        <a:lstStyle/>
        <a:p>
          <a:endParaRPr lang="ru-RU"/>
        </a:p>
      </dgm:t>
    </dgm:pt>
    <dgm:pt modelId="{1981EB6C-3721-4242-9C2B-B64F327EEA57}">
      <dgm:prSet phldrT="[Текст]"/>
      <dgm:spPr/>
      <dgm:t>
        <a:bodyPr/>
        <a:lstStyle/>
        <a:p>
          <a:r>
            <a:rPr lang="ru-RU" dirty="0" smtClean="0">
              <a:solidFill>
                <a:srgbClr val="002060"/>
              </a:solidFill>
              <a:latin typeface="Times New Roman" pitchFamily="18" charset="0"/>
              <a:cs typeface="Times New Roman" pitchFamily="18" charset="0"/>
            </a:rPr>
            <a:t>изучение теории</a:t>
          </a:r>
          <a:endParaRPr lang="ru-RU" dirty="0">
            <a:solidFill>
              <a:srgbClr val="002060"/>
            </a:solidFill>
          </a:endParaRPr>
        </a:p>
      </dgm:t>
    </dgm:pt>
    <dgm:pt modelId="{0893D185-0F85-4D27-8253-EA41D1C2D705}" type="parTrans" cxnId="{8B692628-0AD8-4C4B-B047-904B57BDB9AF}">
      <dgm:prSet/>
      <dgm:spPr/>
      <dgm:t>
        <a:bodyPr/>
        <a:lstStyle/>
        <a:p>
          <a:endParaRPr lang="ru-RU"/>
        </a:p>
      </dgm:t>
    </dgm:pt>
    <dgm:pt modelId="{20B59B00-6B4E-4C71-B87F-F51EDE663E4D}" type="sibTrans" cxnId="{8B692628-0AD8-4C4B-B047-904B57BDB9AF}">
      <dgm:prSet/>
      <dgm:spPr/>
      <dgm:t>
        <a:bodyPr/>
        <a:lstStyle/>
        <a:p>
          <a:endParaRPr lang="ru-RU"/>
        </a:p>
      </dgm:t>
    </dgm:pt>
    <dgm:pt modelId="{D8C6C307-BAA7-4AAB-B2A7-21C77A5006A4}">
      <dgm:prSet phldrT="[Текст]"/>
      <dgm:spPr/>
      <dgm:t>
        <a:bodyPr/>
        <a:lstStyle/>
        <a:p>
          <a:r>
            <a:rPr lang="ru-RU" dirty="0" smtClean="0">
              <a:solidFill>
                <a:srgbClr val="002060"/>
              </a:solidFill>
              <a:latin typeface="Times New Roman" pitchFamily="18" charset="0"/>
              <a:cs typeface="Times New Roman" pitchFamily="18" charset="0"/>
            </a:rPr>
            <a:t>подбор методик исследования и практическое овладение ими</a:t>
          </a:r>
          <a:endParaRPr lang="ru-RU" dirty="0">
            <a:solidFill>
              <a:srgbClr val="002060"/>
            </a:solidFill>
          </a:endParaRPr>
        </a:p>
      </dgm:t>
    </dgm:pt>
    <dgm:pt modelId="{ED3B1F6B-7382-4C39-93BD-3BA3521ACD6E}" type="parTrans" cxnId="{C2A72901-E8ED-4D7E-92AD-2D34462DEAFC}">
      <dgm:prSet/>
      <dgm:spPr/>
      <dgm:t>
        <a:bodyPr/>
        <a:lstStyle/>
        <a:p>
          <a:endParaRPr lang="ru-RU"/>
        </a:p>
      </dgm:t>
    </dgm:pt>
    <dgm:pt modelId="{E25F40E9-9EB0-4225-8ECE-34EE32BFD374}" type="sibTrans" cxnId="{C2A72901-E8ED-4D7E-92AD-2D34462DEAFC}">
      <dgm:prSet/>
      <dgm:spPr/>
      <dgm:t>
        <a:bodyPr/>
        <a:lstStyle/>
        <a:p>
          <a:endParaRPr lang="ru-RU"/>
        </a:p>
      </dgm:t>
    </dgm:pt>
    <dgm:pt modelId="{A5742B71-CEA9-481A-81CC-5D281291E86C}">
      <dgm:prSet phldrT="[Текст]"/>
      <dgm:spPr/>
      <dgm:t>
        <a:bodyPr/>
        <a:lstStyle/>
        <a:p>
          <a:r>
            <a:rPr lang="ru-RU" dirty="0" smtClean="0">
              <a:solidFill>
                <a:srgbClr val="002060"/>
              </a:solidFill>
              <a:latin typeface="Times New Roman" pitchFamily="18" charset="0"/>
              <a:cs typeface="Times New Roman" pitchFamily="18" charset="0"/>
            </a:rPr>
            <a:t>сбор собственного материала, его анализ и обобщение</a:t>
          </a:r>
          <a:endParaRPr lang="ru-RU" dirty="0">
            <a:solidFill>
              <a:srgbClr val="002060"/>
            </a:solidFill>
          </a:endParaRPr>
        </a:p>
      </dgm:t>
    </dgm:pt>
    <dgm:pt modelId="{1EB2B257-8370-43FA-8456-B6821E98CC83}" type="parTrans" cxnId="{8713615C-4E6F-41B5-A834-3938F837B34A}">
      <dgm:prSet/>
      <dgm:spPr/>
      <dgm:t>
        <a:bodyPr/>
        <a:lstStyle/>
        <a:p>
          <a:endParaRPr lang="ru-RU"/>
        </a:p>
      </dgm:t>
    </dgm:pt>
    <dgm:pt modelId="{6671EE4A-FA0D-4CDC-99BE-64C77672A02A}" type="sibTrans" cxnId="{8713615C-4E6F-41B5-A834-3938F837B34A}">
      <dgm:prSet/>
      <dgm:spPr/>
      <dgm:t>
        <a:bodyPr/>
        <a:lstStyle/>
        <a:p>
          <a:endParaRPr lang="ru-RU"/>
        </a:p>
      </dgm:t>
    </dgm:pt>
    <dgm:pt modelId="{635CE95B-8AA3-413E-A783-5BDB27A5DD85}">
      <dgm:prSet phldrT="[Текст]"/>
      <dgm:spPr/>
      <dgm:t>
        <a:bodyPr/>
        <a:lstStyle/>
        <a:p>
          <a:r>
            <a:rPr lang="ru-RU" dirty="0" smtClean="0">
              <a:solidFill>
                <a:srgbClr val="002060"/>
              </a:solidFill>
              <a:latin typeface="Times New Roman" pitchFamily="18" charset="0"/>
              <a:cs typeface="Times New Roman" pitchFamily="18" charset="0"/>
            </a:rPr>
            <a:t>собственные выводы</a:t>
          </a:r>
          <a:endParaRPr lang="ru-RU" dirty="0">
            <a:solidFill>
              <a:srgbClr val="002060"/>
            </a:solidFill>
          </a:endParaRPr>
        </a:p>
      </dgm:t>
    </dgm:pt>
    <dgm:pt modelId="{634C307D-234B-4E33-89C7-D54E55EBD3CD}" type="parTrans" cxnId="{F3FF057D-8E2F-48B4-ADF5-B1A32FEAB43F}">
      <dgm:prSet/>
      <dgm:spPr/>
      <dgm:t>
        <a:bodyPr/>
        <a:lstStyle/>
        <a:p>
          <a:endParaRPr lang="ru-RU"/>
        </a:p>
      </dgm:t>
    </dgm:pt>
    <dgm:pt modelId="{CCEE5FDC-8A51-41AD-A393-9AB0C767D8BA}" type="sibTrans" cxnId="{F3FF057D-8E2F-48B4-ADF5-B1A32FEAB43F}">
      <dgm:prSet/>
      <dgm:spPr/>
      <dgm:t>
        <a:bodyPr/>
        <a:lstStyle/>
        <a:p>
          <a:endParaRPr lang="ru-RU"/>
        </a:p>
      </dgm:t>
    </dgm:pt>
    <dgm:pt modelId="{943F8E26-8262-487A-BAFD-B50CD67F1709}" type="pres">
      <dgm:prSet presAssocID="{323949CE-44A2-4197-8392-24C83F7F7D23}" presName="Name0" presStyleCnt="0">
        <dgm:presLayoutVars>
          <dgm:dir/>
          <dgm:resizeHandles val="exact"/>
        </dgm:presLayoutVars>
      </dgm:prSet>
      <dgm:spPr/>
    </dgm:pt>
    <dgm:pt modelId="{E843FCFC-331F-43AD-8646-7074B6CD1D04}" type="pres">
      <dgm:prSet presAssocID="{DA8D6393-D0DD-48A1-9160-ADA3B9FC6928}" presName="node" presStyleLbl="node1" presStyleIdx="0" presStyleCnt="5">
        <dgm:presLayoutVars>
          <dgm:bulletEnabled val="1"/>
        </dgm:presLayoutVars>
      </dgm:prSet>
      <dgm:spPr/>
      <dgm:t>
        <a:bodyPr/>
        <a:lstStyle/>
        <a:p>
          <a:endParaRPr lang="ru-RU"/>
        </a:p>
      </dgm:t>
    </dgm:pt>
    <dgm:pt modelId="{9AA38EA5-7544-4C0F-9620-E38797A7149B}" type="pres">
      <dgm:prSet presAssocID="{D4B72917-63DC-4AF1-951E-B10714B078D2}" presName="sibTrans" presStyleLbl="sibTrans2D1" presStyleIdx="0" presStyleCnt="4"/>
      <dgm:spPr/>
      <dgm:t>
        <a:bodyPr/>
        <a:lstStyle/>
        <a:p>
          <a:endParaRPr lang="ru-RU"/>
        </a:p>
      </dgm:t>
    </dgm:pt>
    <dgm:pt modelId="{C1A5E276-9F4F-4D4C-BE91-A5D306F3440C}" type="pres">
      <dgm:prSet presAssocID="{D4B72917-63DC-4AF1-951E-B10714B078D2}" presName="connectorText" presStyleLbl="sibTrans2D1" presStyleIdx="0" presStyleCnt="4"/>
      <dgm:spPr/>
      <dgm:t>
        <a:bodyPr/>
        <a:lstStyle/>
        <a:p>
          <a:endParaRPr lang="ru-RU"/>
        </a:p>
      </dgm:t>
    </dgm:pt>
    <dgm:pt modelId="{A744BE67-625C-4114-AA47-FDB371BE9803}" type="pres">
      <dgm:prSet presAssocID="{1981EB6C-3721-4242-9C2B-B64F327EEA57}" presName="node" presStyleLbl="node1" presStyleIdx="1" presStyleCnt="5">
        <dgm:presLayoutVars>
          <dgm:bulletEnabled val="1"/>
        </dgm:presLayoutVars>
      </dgm:prSet>
      <dgm:spPr/>
      <dgm:t>
        <a:bodyPr/>
        <a:lstStyle/>
        <a:p>
          <a:endParaRPr lang="ru-RU"/>
        </a:p>
      </dgm:t>
    </dgm:pt>
    <dgm:pt modelId="{7C9ECE52-2E1B-4B10-A482-D58E9ACC48F3}" type="pres">
      <dgm:prSet presAssocID="{20B59B00-6B4E-4C71-B87F-F51EDE663E4D}" presName="sibTrans" presStyleLbl="sibTrans2D1" presStyleIdx="1" presStyleCnt="4"/>
      <dgm:spPr/>
      <dgm:t>
        <a:bodyPr/>
        <a:lstStyle/>
        <a:p>
          <a:endParaRPr lang="ru-RU"/>
        </a:p>
      </dgm:t>
    </dgm:pt>
    <dgm:pt modelId="{FE90C6FF-1330-4C8E-9996-ECAC9BF3547C}" type="pres">
      <dgm:prSet presAssocID="{20B59B00-6B4E-4C71-B87F-F51EDE663E4D}" presName="connectorText" presStyleLbl="sibTrans2D1" presStyleIdx="1" presStyleCnt="4"/>
      <dgm:spPr/>
      <dgm:t>
        <a:bodyPr/>
        <a:lstStyle/>
        <a:p>
          <a:endParaRPr lang="ru-RU"/>
        </a:p>
      </dgm:t>
    </dgm:pt>
    <dgm:pt modelId="{EC4C75DC-D522-426F-9A61-57D9F7211598}" type="pres">
      <dgm:prSet presAssocID="{D8C6C307-BAA7-4AAB-B2A7-21C77A5006A4}" presName="node" presStyleLbl="node1" presStyleIdx="2" presStyleCnt="5">
        <dgm:presLayoutVars>
          <dgm:bulletEnabled val="1"/>
        </dgm:presLayoutVars>
      </dgm:prSet>
      <dgm:spPr/>
      <dgm:t>
        <a:bodyPr/>
        <a:lstStyle/>
        <a:p>
          <a:endParaRPr lang="ru-RU"/>
        </a:p>
      </dgm:t>
    </dgm:pt>
    <dgm:pt modelId="{502256DD-0D39-4052-AFF9-8CA59061BB28}" type="pres">
      <dgm:prSet presAssocID="{E25F40E9-9EB0-4225-8ECE-34EE32BFD374}" presName="sibTrans" presStyleLbl="sibTrans2D1" presStyleIdx="2" presStyleCnt="4"/>
      <dgm:spPr/>
      <dgm:t>
        <a:bodyPr/>
        <a:lstStyle/>
        <a:p>
          <a:endParaRPr lang="ru-RU"/>
        </a:p>
      </dgm:t>
    </dgm:pt>
    <dgm:pt modelId="{AE4633ED-CD73-457D-8A4F-EB47292F77B1}" type="pres">
      <dgm:prSet presAssocID="{E25F40E9-9EB0-4225-8ECE-34EE32BFD374}" presName="connectorText" presStyleLbl="sibTrans2D1" presStyleIdx="2" presStyleCnt="4"/>
      <dgm:spPr/>
      <dgm:t>
        <a:bodyPr/>
        <a:lstStyle/>
        <a:p>
          <a:endParaRPr lang="ru-RU"/>
        </a:p>
      </dgm:t>
    </dgm:pt>
    <dgm:pt modelId="{1D39F7BE-D1E7-4CFB-8F80-B87606E9E795}" type="pres">
      <dgm:prSet presAssocID="{A5742B71-CEA9-481A-81CC-5D281291E86C}" presName="node" presStyleLbl="node1" presStyleIdx="3" presStyleCnt="5">
        <dgm:presLayoutVars>
          <dgm:bulletEnabled val="1"/>
        </dgm:presLayoutVars>
      </dgm:prSet>
      <dgm:spPr/>
      <dgm:t>
        <a:bodyPr/>
        <a:lstStyle/>
        <a:p>
          <a:endParaRPr lang="ru-RU"/>
        </a:p>
      </dgm:t>
    </dgm:pt>
    <dgm:pt modelId="{5FEB691F-6A5F-420D-9443-20D36CE11FEB}" type="pres">
      <dgm:prSet presAssocID="{6671EE4A-FA0D-4CDC-99BE-64C77672A02A}" presName="sibTrans" presStyleLbl="sibTrans2D1" presStyleIdx="3" presStyleCnt="4"/>
      <dgm:spPr/>
      <dgm:t>
        <a:bodyPr/>
        <a:lstStyle/>
        <a:p>
          <a:endParaRPr lang="ru-RU"/>
        </a:p>
      </dgm:t>
    </dgm:pt>
    <dgm:pt modelId="{39F501D3-A5C3-4F53-8272-D18E76ADEF42}" type="pres">
      <dgm:prSet presAssocID="{6671EE4A-FA0D-4CDC-99BE-64C77672A02A}" presName="connectorText" presStyleLbl="sibTrans2D1" presStyleIdx="3" presStyleCnt="4"/>
      <dgm:spPr/>
      <dgm:t>
        <a:bodyPr/>
        <a:lstStyle/>
        <a:p>
          <a:endParaRPr lang="ru-RU"/>
        </a:p>
      </dgm:t>
    </dgm:pt>
    <dgm:pt modelId="{1CD0047F-DF75-4503-AFBD-D7B961E457D9}" type="pres">
      <dgm:prSet presAssocID="{635CE95B-8AA3-413E-A783-5BDB27A5DD85}" presName="node" presStyleLbl="node1" presStyleIdx="4" presStyleCnt="5">
        <dgm:presLayoutVars>
          <dgm:bulletEnabled val="1"/>
        </dgm:presLayoutVars>
      </dgm:prSet>
      <dgm:spPr/>
      <dgm:t>
        <a:bodyPr/>
        <a:lstStyle/>
        <a:p>
          <a:endParaRPr lang="ru-RU"/>
        </a:p>
      </dgm:t>
    </dgm:pt>
  </dgm:ptLst>
  <dgm:cxnLst>
    <dgm:cxn modelId="{CC0CC64C-89B9-447D-B3BC-0ABEA583D116}" type="presOf" srcId="{323949CE-44A2-4197-8392-24C83F7F7D23}" destId="{943F8E26-8262-487A-BAFD-B50CD67F1709}" srcOrd="0" destOrd="0" presId="urn:microsoft.com/office/officeart/2005/8/layout/process1"/>
    <dgm:cxn modelId="{F3FF057D-8E2F-48B4-ADF5-B1A32FEAB43F}" srcId="{323949CE-44A2-4197-8392-24C83F7F7D23}" destId="{635CE95B-8AA3-413E-A783-5BDB27A5DD85}" srcOrd="4" destOrd="0" parTransId="{634C307D-234B-4E33-89C7-D54E55EBD3CD}" sibTransId="{CCEE5FDC-8A51-41AD-A393-9AB0C767D8BA}"/>
    <dgm:cxn modelId="{C2A72901-E8ED-4D7E-92AD-2D34462DEAFC}" srcId="{323949CE-44A2-4197-8392-24C83F7F7D23}" destId="{D8C6C307-BAA7-4AAB-B2A7-21C77A5006A4}" srcOrd="2" destOrd="0" parTransId="{ED3B1F6B-7382-4C39-93BD-3BA3521ACD6E}" sibTransId="{E25F40E9-9EB0-4225-8ECE-34EE32BFD374}"/>
    <dgm:cxn modelId="{FFDC7EAF-B9B3-4DC1-8E11-E842DE94280D}" type="presOf" srcId="{D4B72917-63DC-4AF1-951E-B10714B078D2}" destId="{9AA38EA5-7544-4C0F-9620-E38797A7149B}" srcOrd="0" destOrd="0" presId="urn:microsoft.com/office/officeart/2005/8/layout/process1"/>
    <dgm:cxn modelId="{65BBC7FA-88FE-483B-B5EF-031BA7AE8A11}" type="presOf" srcId="{635CE95B-8AA3-413E-A783-5BDB27A5DD85}" destId="{1CD0047F-DF75-4503-AFBD-D7B961E457D9}" srcOrd="0" destOrd="0" presId="urn:microsoft.com/office/officeart/2005/8/layout/process1"/>
    <dgm:cxn modelId="{31C391AB-E6BD-47B0-B9D0-694C66FE3BB4}" type="presOf" srcId="{D4B72917-63DC-4AF1-951E-B10714B078D2}" destId="{C1A5E276-9F4F-4D4C-BE91-A5D306F3440C}" srcOrd="1" destOrd="0" presId="urn:microsoft.com/office/officeart/2005/8/layout/process1"/>
    <dgm:cxn modelId="{635F9D96-F5AE-4423-AA59-48EE21CAA945}" type="presOf" srcId="{DA8D6393-D0DD-48A1-9160-ADA3B9FC6928}" destId="{E843FCFC-331F-43AD-8646-7074B6CD1D04}" srcOrd="0" destOrd="0" presId="urn:microsoft.com/office/officeart/2005/8/layout/process1"/>
    <dgm:cxn modelId="{ECDD9EE9-429E-4977-A2A8-5ECBBD569AB4}" type="presOf" srcId="{20B59B00-6B4E-4C71-B87F-F51EDE663E4D}" destId="{FE90C6FF-1330-4C8E-9996-ECAC9BF3547C}" srcOrd="1" destOrd="0" presId="urn:microsoft.com/office/officeart/2005/8/layout/process1"/>
    <dgm:cxn modelId="{826008E5-447F-4B0D-9B3E-AA24E05F3812}" type="presOf" srcId="{6671EE4A-FA0D-4CDC-99BE-64C77672A02A}" destId="{5FEB691F-6A5F-420D-9443-20D36CE11FEB}" srcOrd="0" destOrd="0" presId="urn:microsoft.com/office/officeart/2005/8/layout/process1"/>
    <dgm:cxn modelId="{6AE07AF6-CF8A-4AA6-B6C4-18FA00DEB1F7}" type="presOf" srcId="{20B59B00-6B4E-4C71-B87F-F51EDE663E4D}" destId="{7C9ECE52-2E1B-4B10-A482-D58E9ACC48F3}" srcOrd="0" destOrd="0" presId="urn:microsoft.com/office/officeart/2005/8/layout/process1"/>
    <dgm:cxn modelId="{2FDA437E-67D8-43A8-A008-01FB3A192680}" type="presOf" srcId="{6671EE4A-FA0D-4CDC-99BE-64C77672A02A}" destId="{39F501D3-A5C3-4F53-8272-D18E76ADEF42}" srcOrd="1" destOrd="0" presId="urn:microsoft.com/office/officeart/2005/8/layout/process1"/>
    <dgm:cxn modelId="{6185F32B-0D5C-4E39-A8FC-454CE1DE1B97}" srcId="{323949CE-44A2-4197-8392-24C83F7F7D23}" destId="{DA8D6393-D0DD-48A1-9160-ADA3B9FC6928}" srcOrd="0" destOrd="0" parTransId="{3B85545B-3C86-4298-8942-8499044AE514}" sibTransId="{D4B72917-63DC-4AF1-951E-B10714B078D2}"/>
    <dgm:cxn modelId="{8B692628-0AD8-4C4B-B047-904B57BDB9AF}" srcId="{323949CE-44A2-4197-8392-24C83F7F7D23}" destId="{1981EB6C-3721-4242-9C2B-B64F327EEA57}" srcOrd="1" destOrd="0" parTransId="{0893D185-0F85-4D27-8253-EA41D1C2D705}" sibTransId="{20B59B00-6B4E-4C71-B87F-F51EDE663E4D}"/>
    <dgm:cxn modelId="{2B22C47F-0773-4FB6-854C-DB675F6457A0}" type="presOf" srcId="{E25F40E9-9EB0-4225-8ECE-34EE32BFD374}" destId="{AE4633ED-CD73-457D-8A4F-EB47292F77B1}" srcOrd="1" destOrd="0" presId="urn:microsoft.com/office/officeart/2005/8/layout/process1"/>
    <dgm:cxn modelId="{B5EADE59-8E65-4719-A0F7-87C69D5EFB94}" type="presOf" srcId="{E25F40E9-9EB0-4225-8ECE-34EE32BFD374}" destId="{502256DD-0D39-4052-AFF9-8CA59061BB28}" srcOrd="0" destOrd="0" presId="urn:microsoft.com/office/officeart/2005/8/layout/process1"/>
    <dgm:cxn modelId="{9BC8A811-EBA4-45BB-BFA6-8FBA954D73BC}" type="presOf" srcId="{D8C6C307-BAA7-4AAB-B2A7-21C77A5006A4}" destId="{EC4C75DC-D522-426F-9A61-57D9F7211598}" srcOrd="0" destOrd="0" presId="urn:microsoft.com/office/officeart/2005/8/layout/process1"/>
    <dgm:cxn modelId="{4ECA5E74-7118-49F1-8C9C-6EF03249A30C}" type="presOf" srcId="{A5742B71-CEA9-481A-81CC-5D281291E86C}" destId="{1D39F7BE-D1E7-4CFB-8F80-B87606E9E795}" srcOrd="0" destOrd="0" presId="urn:microsoft.com/office/officeart/2005/8/layout/process1"/>
    <dgm:cxn modelId="{33CC16F9-A82D-4573-97E9-82CA765B58DF}" type="presOf" srcId="{1981EB6C-3721-4242-9C2B-B64F327EEA57}" destId="{A744BE67-625C-4114-AA47-FDB371BE9803}" srcOrd="0" destOrd="0" presId="urn:microsoft.com/office/officeart/2005/8/layout/process1"/>
    <dgm:cxn modelId="{8713615C-4E6F-41B5-A834-3938F837B34A}" srcId="{323949CE-44A2-4197-8392-24C83F7F7D23}" destId="{A5742B71-CEA9-481A-81CC-5D281291E86C}" srcOrd="3" destOrd="0" parTransId="{1EB2B257-8370-43FA-8456-B6821E98CC83}" sibTransId="{6671EE4A-FA0D-4CDC-99BE-64C77672A02A}"/>
    <dgm:cxn modelId="{E0F3A4BE-0F50-4143-8603-FF90C0290731}" type="presParOf" srcId="{943F8E26-8262-487A-BAFD-B50CD67F1709}" destId="{E843FCFC-331F-43AD-8646-7074B6CD1D04}" srcOrd="0" destOrd="0" presId="urn:microsoft.com/office/officeart/2005/8/layout/process1"/>
    <dgm:cxn modelId="{E021C6A9-EEA2-4C44-8C7D-8B9B5A00FC79}" type="presParOf" srcId="{943F8E26-8262-487A-BAFD-B50CD67F1709}" destId="{9AA38EA5-7544-4C0F-9620-E38797A7149B}" srcOrd="1" destOrd="0" presId="urn:microsoft.com/office/officeart/2005/8/layout/process1"/>
    <dgm:cxn modelId="{C2E895D5-2B60-4AC3-9E64-EA59985EC30B}" type="presParOf" srcId="{9AA38EA5-7544-4C0F-9620-E38797A7149B}" destId="{C1A5E276-9F4F-4D4C-BE91-A5D306F3440C}" srcOrd="0" destOrd="0" presId="urn:microsoft.com/office/officeart/2005/8/layout/process1"/>
    <dgm:cxn modelId="{F5A9649D-CC3E-4DB3-92DB-F83DEB2BD15A}" type="presParOf" srcId="{943F8E26-8262-487A-BAFD-B50CD67F1709}" destId="{A744BE67-625C-4114-AA47-FDB371BE9803}" srcOrd="2" destOrd="0" presId="urn:microsoft.com/office/officeart/2005/8/layout/process1"/>
    <dgm:cxn modelId="{89D2A9D0-B95C-4BE3-B6F8-749C0D919206}" type="presParOf" srcId="{943F8E26-8262-487A-BAFD-B50CD67F1709}" destId="{7C9ECE52-2E1B-4B10-A482-D58E9ACC48F3}" srcOrd="3" destOrd="0" presId="urn:microsoft.com/office/officeart/2005/8/layout/process1"/>
    <dgm:cxn modelId="{02DC04FA-33F2-47AC-9E9E-87EF1ECF1E24}" type="presParOf" srcId="{7C9ECE52-2E1B-4B10-A482-D58E9ACC48F3}" destId="{FE90C6FF-1330-4C8E-9996-ECAC9BF3547C}" srcOrd="0" destOrd="0" presId="urn:microsoft.com/office/officeart/2005/8/layout/process1"/>
    <dgm:cxn modelId="{024441EE-83CA-4653-9481-64D7B271E0D1}" type="presParOf" srcId="{943F8E26-8262-487A-BAFD-B50CD67F1709}" destId="{EC4C75DC-D522-426F-9A61-57D9F7211598}" srcOrd="4" destOrd="0" presId="urn:microsoft.com/office/officeart/2005/8/layout/process1"/>
    <dgm:cxn modelId="{B35971DF-285E-4551-814A-75F1D5B03218}" type="presParOf" srcId="{943F8E26-8262-487A-BAFD-B50CD67F1709}" destId="{502256DD-0D39-4052-AFF9-8CA59061BB28}" srcOrd="5" destOrd="0" presId="urn:microsoft.com/office/officeart/2005/8/layout/process1"/>
    <dgm:cxn modelId="{5A07AEDD-EC7D-4B28-9AEA-6FF5FDFF14AF}" type="presParOf" srcId="{502256DD-0D39-4052-AFF9-8CA59061BB28}" destId="{AE4633ED-CD73-457D-8A4F-EB47292F77B1}" srcOrd="0" destOrd="0" presId="urn:microsoft.com/office/officeart/2005/8/layout/process1"/>
    <dgm:cxn modelId="{12FEA03C-1B6D-4328-A615-6766DAD2A6B5}" type="presParOf" srcId="{943F8E26-8262-487A-BAFD-B50CD67F1709}" destId="{1D39F7BE-D1E7-4CFB-8F80-B87606E9E795}" srcOrd="6" destOrd="0" presId="urn:microsoft.com/office/officeart/2005/8/layout/process1"/>
    <dgm:cxn modelId="{CCB8B89E-238C-4E28-BB40-9CC0DCC64EC7}" type="presParOf" srcId="{943F8E26-8262-487A-BAFD-B50CD67F1709}" destId="{5FEB691F-6A5F-420D-9443-20D36CE11FEB}" srcOrd="7" destOrd="0" presId="urn:microsoft.com/office/officeart/2005/8/layout/process1"/>
    <dgm:cxn modelId="{35EDABBA-1DCA-4235-9D1F-3AEB24436166}" type="presParOf" srcId="{5FEB691F-6A5F-420D-9443-20D36CE11FEB}" destId="{39F501D3-A5C3-4F53-8272-D18E76ADEF42}" srcOrd="0" destOrd="0" presId="urn:microsoft.com/office/officeart/2005/8/layout/process1"/>
    <dgm:cxn modelId="{513B8F3A-472C-4F3E-9AC0-A9E5FC58D1AA}" type="presParOf" srcId="{943F8E26-8262-487A-BAFD-B50CD67F1709}" destId="{1CD0047F-DF75-4503-AFBD-D7B961E457D9}" srcOrd="8"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040BC019-8570-4432-9E65-6265C9F494D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2B72B48D-A052-4068-9524-9370779FFA8A}">
      <dgm:prSet phldrT="[Текст]"/>
      <dgm:spPr/>
      <dgm:t>
        <a:bodyPr/>
        <a:lstStyle/>
        <a:p>
          <a:r>
            <a:rPr lang="ru-RU" dirty="0" smtClean="0">
              <a:solidFill>
                <a:srgbClr val="002060"/>
              </a:solidFill>
              <a:latin typeface="Times New Roman" pitchFamily="18" charset="0"/>
              <a:cs typeface="Times New Roman" pitchFamily="18" charset="0"/>
            </a:rPr>
            <a:t>«Проект «Маршрут здоровья» в формировании здорового образа жизни» (Тимофеева Лия)</a:t>
          </a:r>
          <a:endParaRPr lang="ru-RU" dirty="0"/>
        </a:p>
      </dgm:t>
    </dgm:pt>
    <dgm:pt modelId="{2689E507-B8DA-4724-AE0E-29E7F64491CC}" type="parTrans" cxnId="{42D403F1-F5B8-41C9-913C-3FEF545A985F}">
      <dgm:prSet/>
      <dgm:spPr/>
      <dgm:t>
        <a:bodyPr/>
        <a:lstStyle/>
        <a:p>
          <a:endParaRPr lang="ru-RU"/>
        </a:p>
      </dgm:t>
    </dgm:pt>
    <dgm:pt modelId="{E84BFD5C-15EE-4B28-A534-12538F268275}" type="sibTrans" cxnId="{42D403F1-F5B8-41C9-913C-3FEF545A985F}">
      <dgm:prSet/>
      <dgm:spPr/>
      <dgm:t>
        <a:bodyPr/>
        <a:lstStyle/>
        <a:p>
          <a:endParaRPr lang="ru-RU"/>
        </a:p>
      </dgm:t>
    </dgm:pt>
    <dgm:pt modelId="{AEDC50D0-2B12-49BA-8776-47A1E3C5DE18}">
      <dgm:prSet phldrT="[Текст]"/>
      <dgm:spPr/>
      <dgm:t>
        <a:bodyPr/>
        <a:lstStyle/>
        <a:p>
          <a:r>
            <a:rPr lang="ru-RU" dirty="0" smtClean="0">
              <a:solidFill>
                <a:srgbClr val="002060"/>
              </a:solidFill>
              <a:latin typeface="Times New Roman" pitchFamily="18" charset="0"/>
              <a:cs typeface="Times New Roman" pitchFamily="18" charset="0"/>
            </a:rPr>
            <a:t>«Пропаганда здорового образа жизни: проблемы, опыт, совершенствование» (Седельникова </a:t>
          </a:r>
          <a:r>
            <a:rPr lang="ru-RU" dirty="0" err="1" smtClean="0">
              <a:solidFill>
                <a:srgbClr val="002060"/>
              </a:solidFill>
              <a:latin typeface="Times New Roman" pitchFamily="18" charset="0"/>
              <a:cs typeface="Times New Roman" pitchFamily="18" charset="0"/>
            </a:rPr>
            <a:t>Кыыдаана</a:t>
          </a:r>
          <a:r>
            <a:rPr lang="ru-RU" dirty="0" smtClean="0">
              <a:solidFill>
                <a:srgbClr val="002060"/>
              </a:solidFill>
              <a:latin typeface="Times New Roman" pitchFamily="18" charset="0"/>
              <a:cs typeface="Times New Roman" pitchFamily="18" charset="0"/>
            </a:rPr>
            <a:t>)</a:t>
          </a:r>
          <a:endParaRPr lang="ru-RU" dirty="0"/>
        </a:p>
      </dgm:t>
    </dgm:pt>
    <dgm:pt modelId="{D1D1D60C-88AF-408F-9046-680CE16C633E}" type="parTrans" cxnId="{173222EA-06CD-4DDD-BD6E-A80277660F26}">
      <dgm:prSet/>
      <dgm:spPr/>
      <dgm:t>
        <a:bodyPr/>
        <a:lstStyle/>
        <a:p>
          <a:endParaRPr lang="ru-RU"/>
        </a:p>
      </dgm:t>
    </dgm:pt>
    <dgm:pt modelId="{B0556BA9-515F-47F5-BAE6-D6E9E56AE791}" type="sibTrans" cxnId="{173222EA-06CD-4DDD-BD6E-A80277660F26}">
      <dgm:prSet/>
      <dgm:spPr/>
      <dgm:t>
        <a:bodyPr/>
        <a:lstStyle/>
        <a:p>
          <a:endParaRPr lang="ru-RU"/>
        </a:p>
      </dgm:t>
    </dgm:pt>
    <dgm:pt modelId="{03B29840-F5FE-43C8-A3DF-F81017B7EBAE}">
      <dgm:prSet phldrT="[Текст]"/>
      <dgm:spPr/>
      <dgm:t>
        <a:bodyPr/>
        <a:lstStyle/>
        <a:p>
          <a:r>
            <a:rPr lang="ru-RU" dirty="0" smtClean="0">
              <a:solidFill>
                <a:srgbClr val="002060"/>
              </a:solidFill>
              <a:latin typeface="Times New Roman" pitchFamily="18" charset="0"/>
              <a:cs typeface="Times New Roman" pitchFamily="18" charset="0"/>
            </a:rPr>
            <a:t>«Самореализация и социализация школьников через пропагандистскую деятельность» (Седельникова </a:t>
          </a:r>
          <a:r>
            <a:rPr lang="ru-RU" dirty="0" err="1" smtClean="0">
              <a:solidFill>
                <a:srgbClr val="002060"/>
              </a:solidFill>
              <a:latin typeface="Times New Roman" pitchFamily="18" charset="0"/>
              <a:cs typeface="Times New Roman" pitchFamily="18" charset="0"/>
            </a:rPr>
            <a:t>Кыыдаана</a:t>
          </a:r>
          <a:r>
            <a:rPr lang="ru-RU" dirty="0" smtClean="0">
              <a:solidFill>
                <a:srgbClr val="002060"/>
              </a:solidFill>
              <a:latin typeface="Times New Roman" pitchFamily="18" charset="0"/>
              <a:cs typeface="Times New Roman" pitchFamily="18" charset="0"/>
            </a:rPr>
            <a:t>).</a:t>
          </a:r>
          <a:endParaRPr lang="ru-RU" dirty="0"/>
        </a:p>
      </dgm:t>
    </dgm:pt>
    <dgm:pt modelId="{8CC47304-6450-4AB2-89D4-A637A743E32D}" type="parTrans" cxnId="{01E870C6-8484-40EE-9252-D7F4C730B37F}">
      <dgm:prSet/>
      <dgm:spPr/>
      <dgm:t>
        <a:bodyPr/>
        <a:lstStyle/>
        <a:p>
          <a:endParaRPr lang="ru-RU"/>
        </a:p>
      </dgm:t>
    </dgm:pt>
    <dgm:pt modelId="{6E254144-0850-4DF5-8BF2-8A176DE1E25D}" type="sibTrans" cxnId="{01E870C6-8484-40EE-9252-D7F4C730B37F}">
      <dgm:prSet/>
      <dgm:spPr/>
      <dgm:t>
        <a:bodyPr/>
        <a:lstStyle/>
        <a:p>
          <a:endParaRPr lang="ru-RU"/>
        </a:p>
      </dgm:t>
    </dgm:pt>
    <dgm:pt modelId="{AB1A3F00-1949-4E89-9045-48AE1BB44970}" type="pres">
      <dgm:prSet presAssocID="{040BC019-8570-4432-9E65-6265C9F494DE}" presName="linear" presStyleCnt="0">
        <dgm:presLayoutVars>
          <dgm:dir/>
          <dgm:resizeHandles val="exact"/>
        </dgm:presLayoutVars>
      </dgm:prSet>
      <dgm:spPr/>
      <dgm:t>
        <a:bodyPr/>
        <a:lstStyle/>
        <a:p>
          <a:endParaRPr lang="ru-RU"/>
        </a:p>
      </dgm:t>
    </dgm:pt>
    <dgm:pt modelId="{CC584418-0177-43DE-B6F0-14C8CA826E2E}" type="pres">
      <dgm:prSet presAssocID="{2B72B48D-A052-4068-9524-9370779FFA8A}" presName="comp" presStyleCnt="0"/>
      <dgm:spPr/>
    </dgm:pt>
    <dgm:pt modelId="{1849BA3E-8C80-4246-AC9E-C85B663CF219}" type="pres">
      <dgm:prSet presAssocID="{2B72B48D-A052-4068-9524-9370779FFA8A}" presName="box" presStyleLbl="node1" presStyleIdx="0" presStyleCnt="3"/>
      <dgm:spPr/>
      <dgm:t>
        <a:bodyPr/>
        <a:lstStyle/>
        <a:p>
          <a:endParaRPr lang="ru-RU"/>
        </a:p>
      </dgm:t>
    </dgm:pt>
    <dgm:pt modelId="{E425A790-AF64-4F11-9992-1075BD1BC58A}" type="pres">
      <dgm:prSet presAssocID="{2B72B48D-A052-4068-9524-9370779FFA8A}" presName="img" presStyleLbl="fgImgPlace1" presStyleIdx="0" presStyleCnt="3"/>
      <dgm:spPr>
        <a:blipFill rotWithShape="0">
          <a:blip xmlns:r="http://schemas.openxmlformats.org/officeDocument/2006/relationships" r:embed="rId1"/>
          <a:stretch>
            <a:fillRect/>
          </a:stretch>
        </a:blipFill>
      </dgm:spPr>
    </dgm:pt>
    <dgm:pt modelId="{371E0F75-6745-4F6F-B31A-ADA2D27C7C9B}" type="pres">
      <dgm:prSet presAssocID="{2B72B48D-A052-4068-9524-9370779FFA8A}" presName="text" presStyleLbl="node1" presStyleIdx="0" presStyleCnt="3">
        <dgm:presLayoutVars>
          <dgm:bulletEnabled val="1"/>
        </dgm:presLayoutVars>
      </dgm:prSet>
      <dgm:spPr/>
      <dgm:t>
        <a:bodyPr/>
        <a:lstStyle/>
        <a:p>
          <a:endParaRPr lang="ru-RU"/>
        </a:p>
      </dgm:t>
    </dgm:pt>
    <dgm:pt modelId="{1526D697-BFCA-4A96-8B53-8CD92293F8CF}" type="pres">
      <dgm:prSet presAssocID="{E84BFD5C-15EE-4B28-A534-12538F268275}" presName="spacer" presStyleCnt="0"/>
      <dgm:spPr/>
    </dgm:pt>
    <dgm:pt modelId="{3C7482D7-E138-4716-AD79-0D4935EA2701}" type="pres">
      <dgm:prSet presAssocID="{AEDC50D0-2B12-49BA-8776-47A1E3C5DE18}" presName="comp" presStyleCnt="0"/>
      <dgm:spPr/>
    </dgm:pt>
    <dgm:pt modelId="{BF70E5E7-F6AD-4211-9568-7A70D1318DA1}" type="pres">
      <dgm:prSet presAssocID="{AEDC50D0-2B12-49BA-8776-47A1E3C5DE18}" presName="box" presStyleLbl="node1" presStyleIdx="1" presStyleCnt="3"/>
      <dgm:spPr/>
      <dgm:t>
        <a:bodyPr/>
        <a:lstStyle/>
        <a:p>
          <a:endParaRPr lang="ru-RU"/>
        </a:p>
      </dgm:t>
    </dgm:pt>
    <dgm:pt modelId="{66A78948-40C0-4C22-B7AC-E6AB3B49A0E1}" type="pres">
      <dgm:prSet presAssocID="{AEDC50D0-2B12-49BA-8776-47A1E3C5DE18}" presName="img" presStyleLbl="fgImgPlace1" presStyleIdx="1" presStyleCnt="3"/>
      <dgm:spPr>
        <a:blipFill rotWithShape="0">
          <a:blip xmlns:r="http://schemas.openxmlformats.org/officeDocument/2006/relationships" r:embed="rId2"/>
          <a:stretch>
            <a:fillRect/>
          </a:stretch>
        </a:blipFill>
      </dgm:spPr>
    </dgm:pt>
    <dgm:pt modelId="{5A7BF6B6-4568-4F5C-8ABE-8D2AD1496902}" type="pres">
      <dgm:prSet presAssocID="{AEDC50D0-2B12-49BA-8776-47A1E3C5DE18}" presName="text" presStyleLbl="node1" presStyleIdx="1" presStyleCnt="3">
        <dgm:presLayoutVars>
          <dgm:bulletEnabled val="1"/>
        </dgm:presLayoutVars>
      </dgm:prSet>
      <dgm:spPr/>
      <dgm:t>
        <a:bodyPr/>
        <a:lstStyle/>
        <a:p>
          <a:endParaRPr lang="ru-RU"/>
        </a:p>
      </dgm:t>
    </dgm:pt>
    <dgm:pt modelId="{AFF026ED-0A92-44D0-A3AD-B8B04C2C0BA4}" type="pres">
      <dgm:prSet presAssocID="{B0556BA9-515F-47F5-BAE6-D6E9E56AE791}" presName="spacer" presStyleCnt="0"/>
      <dgm:spPr/>
    </dgm:pt>
    <dgm:pt modelId="{777B7CD8-897D-4A52-B996-1FB8FC636788}" type="pres">
      <dgm:prSet presAssocID="{03B29840-F5FE-43C8-A3DF-F81017B7EBAE}" presName="comp" presStyleCnt="0"/>
      <dgm:spPr/>
    </dgm:pt>
    <dgm:pt modelId="{6CA703C6-500F-42DE-A2B2-AFC6183DA456}" type="pres">
      <dgm:prSet presAssocID="{03B29840-F5FE-43C8-A3DF-F81017B7EBAE}" presName="box" presStyleLbl="node1" presStyleIdx="2" presStyleCnt="3"/>
      <dgm:spPr/>
      <dgm:t>
        <a:bodyPr/>
        <a:lstStyle/>
        <a:p>
          <a:endParaRPr lang="ru-RU"/>
        </a:p>
      </dgm:t>
    </dgm:pt>
    <dgm:pt modelId="{7940CF5E-C6FE-4274-81AD-AE135DEF4E56}" type="pres">
      <dgm:prSet presAssocID="{03B29840-F5FE-43C8-A3DF-F81017B7EBAE}" presName="img" presStyleLbl="fgImgPlace1" presStyleIdx="2" presStyleCnt="3" custScaleX="111980" custScaleY="151663" custLinFactNeighborX="-4427" custLinFactNeighborY="4"/>
      <dgm:spPr>
        <a:blipFill rotWithShape="0">
          <a:blip xmlns:r="http://schemas.openxmlformats.org/officeDocument/2006/relationships" r:embed="rId3"/>
          <a:stretch>
            <a:fillRect/>
          </a:stretch>
        </a:blipFill>
      </dgm:spPr>
    </dgm:pt>
    <dgm:pt modelId="{0A1503C2-4EE4-444F-9322-2E0A6D060C33}" type="pres">
      <dgm:prSet presAssocID="{03B29840-F5FE-43C8-A3DF-F81017B7EBAE}" presName="text" presStyleLbl="node1" presStyleIdx="2" presStyleCnt="3">
        <dgm:presLayoutVars>
          <dgm:bulletEnabled val="1"/>
        </dgm:presLayoutVars>
      </dgm:prSet>
      <dgm:spPr/>
      <dgm:t>
        <a:bodyPr/>
        <a:lstStyle/>
        <a:p>
          <a:endParaRPr lang="ru-RU"/>
        </a:p>
      </dgm:t>
    </dgm:pt>
  </dgm:ptLst>
  <dgm:cxnLst>
    <dgm:cxn modelId="{FC48D395-D74A-4462-8277-D6238A93D2BF}" type="presOf" srcId="{AEDC50D0-2B12-49BA-8776-47A1E3C5DE18}" destId="{BF70E5E7-F6AD-4211-9568-7A70D1318DA1}" srcOrd="0" destOrd="0" presId="urn:microsoft.com/office/officeart/2005/8/layout/vList4"/>
    <dgm:cxn modelId="{17CCDC9E-198D-4850-8EB4-7F325D4D675B}" type="presOf" srcId="{03B29840-F5FE-43C8-A3DF-F81017B7EBAE}" destId="{6CA703C6-500F-42DE-A2B2-AFC6183DA456}" srcOrd="0" destOrd="0" presId="urn:microsoft.com/office/officeart/2005/8/layout/vList4"/>
    <dgm:cxn modelId="{A473B58E-C660-461E-8824-5567275147E4}" type="presOf" srcId="{2B72B48D-A052-4068-9524-9370779FFA8A}" destId="{1849BA3E-8C80-4246-AC9E-C85B663CF219}" srcOrd="0" destOrd="0" presId="urn:microsoft.com/office/officeart/2005/8/layout/vList4"/>
    <dgm:cxn modelId="{01925C5D-5156-48DF-AC2D-90E8FEBA4148}" type="presOf" srcId="{AEDC50D0-2B12-49BA-8776-47A1E3C5DE18}" destId="{5A7BF6B6-4568-4F5C-8ABE-8D2AD1496902}" srcOrd="1" destOrd="0" presId="urn:microsoft.com/office/officeart/2005/8/layout/vList4"/>
    <dgm:cxn modelId="{01E870C6-8484-40EE-9252-D7F4C730B37F}" srcId="{040BC019-8570-4432-9E65-6265C9F494DE}" destId="{03B29840-F5FE-43C8-A3DF-F81017B7EBAE}" srcOrd="2" destOrd="0" parTransId="{8CC47304-6450-4AB2-89D4-A637A743E32D}" sibTransId="{6E254144-0850-4DF5-8BF2-8A176DE1E25D}"/>
    <dgm:cxn modelId="{42D403F1-F5B8-41C9-913C-3FEF545A985F}" srcId="{040BC019-8570-4432-9E65-6265C9F494DE}" destId="{2B72B48D-A052-4068-9524-9370779FFA8A}" srcOrd="0" destOrd="0" parTransId="{2689E507-B8DA-4724-AE0E-29E7F64491CC}" sibTransId="{E84BFD5C-15EE-4B28-A534-12538F268275}"/>
    <dgm:cxn modelId="{36CA0DC5-99DF-4873-B8D9-809A15AC6E82}" type="presOf" srcId="{2B72B48D-A052-4068-9524-9370779FFA8A}" destId="{371E0F75-6745-4F6F-B31A-ADA2D27C7C9B}" srcOrd="1" destOrd="0" presId="urn:microsoft.com/office/officeart/2005/8/layout/vList4"/>
    <dgm:cxn modelId="{DC24DD86-CDAF-4583-AC63-6CB424A7FDE0}" type="presOf" srcId="{040BC019-8570-4432-9E65-6265C9F494DE}" destId="{AB1A3F00-1949-4E89-9045-48AE1BB44970}" srcOrd="0" destOrd="0" presId="urn:microsoft.com/office/officeart/2005/8/layout/vList4"/>
    <dgm:cxn modelId="{C45D3CA1-5A7E-4555-B063-85B7B6153294}" type="presOf" srcId="{03B29840-F5FE-43C8-A3DF-F81017B7EBAE}" destId="{0A1503C2-4EE4-444F-9322-2E0A6D060C33}" srcOrd="1" destOrd="0" presId="urn:microsoft.com/office/officeart/2005/8/layout/vList4"/>
    <dgm:cxn modelId="{173222EA-06CD-4DDD-BD6E-A80277660F26}" srcId="{040BC019-8570-4432-9E65-6265C9F494DE}" destId="{AEDC50D0-2B12-49BA-8776-47A1E3C5DE18}" srcOrd="1" destOrd="0" parTransId="{D1D1D60C-88AF-408F-9046-680CE16C633E}" sibTransId="{B0556BA9-515F-47F5-BAE6-D6E9E56AE791}"/>
    <dgm:cxn modelId="{C4F78AFE-F44E-4707-AFB9-3DA1142A4610}" type="presParOf" srcId="{AB1A3F00-1949-4E89-9045-48AE1BB44970}" destId="{CC584418-0177-43DE-B6F0-14C8CA826E2E}" srcOrd="0" destOrd="0" presId="urn:microsoft.com/office/officeart/2005/8/layout/vList4"/>
    <dgm:cxn modelId="{7067ADA0-25BF-41B7-9632-ECC2DA1CCCA6}" type="presParOf" srcId="{CC584418-0177-43DE-B6F0-14C8CA826E2E}" destId="{1849BA3E-8C80-4246-AC9E-C85B663CF219}" srcOrd="0" destOrd="0" presId="urn:microsoft.com/office/officeart/2005/8/layout/vList4"/>
    <dgm:cxn modelId="{3B8C3AB7-DC8F-4B26-8E6E-5A40F8A8D84B}" type="presParOf" srcId="{CC584418-0177-43DE-B6F0-14C8CA826E2E}" destId="{E425A790-AF64-4F11-9992-1075BD1BC58A}" srcOrd="1" destOrd="0" presId="urn:microsoft.com/office/officeart/2005/8/layout/vList4"/>
    <dgm:cxn modelId="{4AB43D87-AF6A-4268-9A5C-D60F0BD056B5}" type="presParOf" srcId="{CC584418-0177-43DE-B6F0-14C8CA826E2E}" destId="{371E0F75-6745-4F6F-B31A-ADA2D27C7C9B}" srcOrd="2" destOrd="0" presId="urn:microsoft.com/office/officeart/2005/8/layout/vList4"/>
    <dgm:cxn modelId="{2B173107-6D33-45BE-AB94-1F5E8972D8A4}" type="presParOf" srcId="{AB1A3F00-1949-4E89-9045-48AE1BB44970}" destId="{1526D697-BFCA-4A96-8B53-8CD92293F8CF}" srcOrd="1" destOrd="0" presId="urn:microsoft.com/office/officeart/2005/8/layout/vList4"/>
    <dgm:cxn modelId="{F8BF3ACD-3366-4A58-B8DD-A2485D057984}" type="presParOf" srcId="{AB1A3F00-1949-4E89-9045-48AE1BB44970}" destId="{3C7482D7-E138-4716-AD79-0D4935EA2701}" srcOrd="2" destOrd="0" presId="urn:microsoft.com/office/officeart/2005/8/layout/vList4"/>
    <dgm:cxn modelId="{C1BA747A-FCCB-42B0-989A-DABCF521649D}" type="presParOf" srcId="{3C7482D7-E138-4716-AD79-0D4935EA2701}" destId="{BF70E5E7-F6AD-4211-9568-7A70D1318DA1}" srcOrd="0" destOrd="0" presId="urn:microsoft.com/office/officeart/2005/8/layout/vList4"/>
    <dgm:cxn modelId="{3E8CFF23-D26C-4FE1-8F63-F84C7EBBA0AD}" type="presParOf" srcId="{3C7482D7-E138-4716-AD79-0D4935EA2701}" destId="{66A78948-40C0-4C22-B7AC-E6AB3B49A0E1}" srcOrd="1" destOrd="0" presId="urn:microsoft.com/office/officeart/2005/8/layout/vList4"/>
    <dgm:cxn modelId="{7CE834BA-F74D-4BD5-8904-5CF2CD5ED035}" type="presParOf" srcId="{3C7482D7-E138-4716-AD79-0D4935EA2701}" destId="{5A7BF6B6-4568-4F5C-8ABE-8D2AD1496902}" srcOrd="2" destOrd="0" presId="urn:microsoft.com/office/officeart/2005/8/layout/vList4"/>
    <dgm:cxn modelId="{144049DC-E538-425D-BCD9-F99C98BF0EE9}" type="presParOf" srcId="{AB1A3F00-1949-4E89-9045-48AE1BB44970}" destId="{AFF026ED-0A92-44D0-A3AD-B8B04C2C0BA4}" srcOrd="3" destOrd="0" presId="urn:microsoft.com/office/officeart/2005/8/layout/vList4"/>
    <dgm:cxn modelId="{47DF7548-3828-4F96-8682-4981F3A2E814}" type="presParOf" srcId="{AB1A3F00-1949-4E89-9045-48AE1BB44970}" destId="{777B7CD8-897D-4A52-B996-1FB8FC636788}" srcOrd="4" destOrd="0" presId="urn:microsoft.com/office/officeart/2005/8/layout/vList4"/>
    <dgm:cxn modelId="{05C7A238-04F2-4B65-915C-C132C29A8DA4}" type="presParOf" srcId="{777B7CD8-897D-4A52-B996-1FB8FC636788}" destId="{6CA703C6-500F-42DE-A2B2-AFC6183DA456}" srcOrd="0" destOrd="0" presId="urn:microsoft.com/office/officeart/2005/8/layout/vList4"/>
    <dgm:cxn modelId="{C3183DD1-0F2A-47F1-80CC-4BC2D7E08B5A}" type="presParOf" srcId="{777B7CD8-897D-4A52-B996-1FB8FC636788}" destId="{7940CF5E-C6FE-4274-81AD-AE135DEF4E56}" srcOrd="1" destOrd="0" presId="urn:microsoft.com/office/officeart/2005/8/layout/vList4"/>
    <dgm:cxn modelId="{6B83F702-98BB-48EE-AE0F-0C98C2788566}" type="presParOf" srcId="{777B7CD8-897D-4A52-B996-1FB8FC636788}" destId="{0A1503C2-4EE4-444F-9322-2E0A6D060C33}"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4C4210B3-A09A-404E-81C1-D544914E9BDC}"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ru-RU"/>
        </a:p>
      </dgm:t>
    </dgm:pt>
    <dgm:pt modelId="{788D0C1A-5205-4B90-A15E-6BE6556F326F}">
      <dgm:prSet phldrT="[Текст]" custT="1"/>
      <dgm:spPr/>
      <dgm:t>
        <a:bodyPr/>
        <a:lstStyle/>
        <a:p>
          <a:r>
            <a:rPr lang="ru-RU" sz="1600" dirty="0" smtClean="0">
              <a:latin typeface="Times New Roman" pitchFamily="18" charset="0"/>
              <a:cs typeface="Times New Roman" pitchFamily="18" charset="0"/>
            </a:rPr>
            <a:t>Написали доклады</a:t>
          </a:r>
          <a:endParaRPr lang="ru-RU" sz="1600" dirty="0">
            <a:latin typeface="Times New Roman" pitchFamily="18" charset="0"/>
            <a:cs typeface="Times New Roman" pitchFamily="18" charset="0"/>
          </a:endParaRPr>
        </a:p>
      </dgm:t>
    </dgm:pt>
    <dgm:pt modelId="{711ED665-AFFC-45A1-AE76-E3B5F0496795}" type="parTrans" cxnId="{7501429A-17CA-4B69-B305-E9DD7F36C561}">
      <dgm:prSet/>
      <dgm:spPr/>
      <dgm:t>
        <a:bodyPr/>
        <a:lstStyle/>
        <a:p>
          <a:endParaRPr lang="ru-RU"/>
        </a:p>
      </dgm:t>
    </dgm:pt>
    <dgm:pt modelId="{A4F1B180-A61C-4191-8423-E38A9F19FDDD}" type="sibTrans" cxnId="{7501429A-17CA-4B69-B305-E9DD7F36C561}">
      <dgm:prSet/>
      <dgm:spPr/>
      <dgm:t>
        <a:bodyPr/>
        <a:lstStyle/>
        <a:p>
          <a:endParaRPr lang="ru-RU"/>
        </a:p>
      </dgm:t>
    </dgm:pt>
    <dgm:pt modelId="{D32667EB-08C2-4E6E-888F-89B7139B062B}">
      <dgm:prSet phldrT="[Текст]"/>
      <dgm:spPr/>
      <dgm:t>
        <a:bodyPr/>
        <a:lstStyle/>
        <a:p>
          <a:r>
            <a:rPr lang="ru-RU" dirty="0" smtClean="0">
              <a:solidFill>
                <a:srgbClr val="002060"/>
              </a:solidFill>
              <a:latin typeface="Times New Roman" pitchFamily="18" charset="0"/>
              <a:cs typeface="Times New Roman" pitchFamily="18" charset="0"/>
            </a:rPr>
            <a:t>«</a:t>
          </a:r>
          <a:r>
            <a:rPr lang="ru-RU" dirty="0" err="1" smtClean="0">
              <a:solidFill>
                <a:srgbClr val="002060"/>
              </a:solidFill>
              <a:latin typeface="Times New Roman" pitchFamily="18" charset="0"/>
              <a:cs typeface="Times New Roman" pitchFamily="18" charset="0"/>
            </a:rPr>
            <a:t>Тойбохой</a:t>
          </a:r>
          <a:r>
            <a:rPr lang="ru-RU" dirty="0" smtClean="0">
              <a:solidFill>
                <a:srgbClr val="002060"/>
              </a:solidFill>
              <a:latin typeface="Times New Roman" pitchFamily="18" charset="0"/>
              <a:cs typeface="Times New Roman" pitchFamily="18" charset="0"/>
            </a:rPr>
            <a:t> – колыбель юннатского движения  Якутии» (Петров Николай, </a:t>
          </a:r>
          <a:r>
            <a:rPr lang="ru-RU" dirty="0" err="1" smtClean="0">
              <a:solidFill>
                <a:srgbClr val="002060"/>
              </a:solidFill>
              <a:latin typeface="Times New Roman" pitchFamily="18" charset="0"/>
              <a:cs typeface="Times New Roman" pitchFamily="18" charset="0"/>
            </a:rPr>
            <a:t>Темирбаев</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Данияр</a:t>
          </a:r>
          <a:r>
            <a:rPr lang="ru-RU" dirty="0" smtClean="0">
              <a:solidFill>
                <a:srgbClr val="002060"/>
              </a:solidFill>
              <a:latin typeface="Times New Roman" pitchFamily="18" charset="0"/>
              <a:cs typeface="Times New Roman" pitchFamily="18" charset="0"/>
            </a:rPr>
            <a:t>)</a:t>
          </a:r>
          <a:endParaRPr lang="ru-RU" dirty="0">
            <a:solidFill>
              <a:srgbClr val="002060"/>
            </a:solidFill>
          </a:endParaRPr>
        </a:p>
      </dgm:t>
    </dgm:pt>
    <dgm:pt modelId="{C0F1A30A-E20A-4588-9E49-8AE0DBF9E577}" type="parTrans" cxnId="{F1AC1623-D796-4B4A-B7BE-44EDB83FB954}">
      <dgm:prSet/>
      <dgm:spPr/>
      <dgm:t>
        <a:bodyPr/>
        <a:lstStyle/>
        <a:p>
          <a:endParaRPr lang="ru-RU"/>
        </a:p>
      </dgm:t>
    </dgm:pt>
    <dgm:pt modelId="{5AAA2123-8CB1-43D8-A3A3-6C3031148DC8}" type="sibTrans" cxnId="{F1AC1623-D796-4B4A-B7BE-44EDB83FB954}">
      <dgm:prSet/>
      <dgm:spPr/>
      <dgm:t>
        <a:bodyPr/>
        <a:lstStyle/>
        <a:p>
          <a:endParaRPr lang="ru-RU"/>
        </a:p>
      </dgm:t>
    </dgm:pt>
    <dgm:pt modelId="{C8C8179A-9D8E-49CA-A298-5829C60B6825}">
      <dgm:prSet phldrT="[Текст]" custT="1"/>
      <dgm:spPr/>
      <dgm:t>
        <a:bodyPr/>
        <a:lstStyle/>
        <a:p>
          <a:r>
            <a:rPr lang="ru-RU" sz="1200" dirty="0" smtClean="0">
              <a:latin typeface="Times New Roman" pitchFamily="18" charset="0"/>
              <a:cs typeface="Times New Roman" pitchFamily="18" charset="0"/>
            </a:rPr>
            <a:t>Создали интерактивную игру-викторину , </a:t>
          </a:r>
          <a:r>
            <a:rPr lang="ru-RU" sz="1200" dirty="0" err="1" smtClean="0">
              <a:latin typeface="Times New Roman" pitchFamily="18" charset="0"/>
              <a:cs typeface="Times New Roman" pitchFamily="18" charset="0"/>
            </a:rPr>
            <a:t>лэпбук</a:t>
          </a:r>
          <a:endParaRPr lang="ru-RU" sz="1200" dirty="0"/>
        </a:p>
      </dgm:t>
    </dgm:pt>
    <dgm:pt modelId="{D4E6D412-D241-41EB-BFB2-CA6C596CB84D}" type="parTrans" cxnId="{C5AFCF85-87D0-4E80-9AF7-128E75238FAF}">
      <dgm:prSet/>
      <dgm:spPr/>
      <dgm:t>
        <a:bodyPr/>
        <a:lstStyle/>
        <a:p>
          <a:endParaRPr lang="ru-RU"/>
        </a:p>
      </dgm:t>
    </dgm:pt>
    <dgm:pt modelId="{AAB51B59-4B86-40EC-84E1-D9FECF6E53FD}" type="sibTrans" cxnId="{C5AFCF85-87D0-4E80-9AF7-128E75238FAF}">
      <dgm:prSet/>
      <dgm:spPr/>
      <dgm:t>
        <a:bodyPr/>
        <a:lstStyle/>
        <a:p>
          <a:endParaRPr lang="ru-RU"/>
        </a:p>
      </dgm:t>
    </dgm:pt>
    <dgm:pt modelId="{E335F058-7871-4826-8998-1EDC1955E60F}">
      <dgm:prSet phldrT="[Текст]"/>
      <dgm:spPr/>
      <dgm:t>
        <a:bodyPr/>
        <a:lstStyle/>
        <a:p>
          <a:r>
            <a:rPr lang="ru-RU" dirty="0" smtClean="0">
              <a:solidFill>
                <a:srgbClr val="002060"/>
              </a:solidFill>
              <a:latin typeface="Times New Roman" pitchFamily="18" charset="0"/>
              <a:cs typeface="Times New Roman" pitchFamily="18" charset="0"/>
            </a:rPr>
            <a:t>«Интерактивная игра – викторина «Георгий Бессонов» (Дмитриева Муза, Яковлев Сергей)</a:t>
          </a:r>
          <a:endParaRPr lang="ru-RU" dirty="0">
            <a:solidFill>
              <a:srgbClr val="002060"/>
            </a:solidFill>
          </a:endParaRPr>
        </a:p>
      </dgm:t>
    </dgm:pt>
    <dgm:pt modelId="{5F0FCFC8-CEB3-4BD5-84C8-427C3C46F8F7}" type="parTrans" cxnId="{9E37953A-F8C6-4FC1-9EC3-4547409BD27A}">
      <dgm:prSet/>
      <dgm:spPr/>
      <dgm:t>
        <a:bodyPr/>
        <a:lstStyle/>
        <a:p>
          <a:endParaRPr lang="ru-RU"/>
        </a:p>
      </dgm:t>
    </dgm:pt>
    <dgm:pt modelId="{2F15C7A9-C3AA-4EF1-B7E9-5575660F24A4}" type="sibTrans" cxnId="{9E37953A-F8C6-4FC1-9EC3-4547409BD27A}">
      <dgm:prSet/>
      <dgm:spPr/>
      <dgm:t>
        <a:bodyPr/>
        <a:lstStyle/>
        <a:p>
          <a:endParaRPr lang="ru-RU"/>
        </a:p>
      </dgm:t>
    </dgm:pt>
    <dgm:pt modelId="{E308AF50-7A0C-4611-A692-E3386C443F9D}">
      <dgm:prSet phldrT="[Текст]"/>
      <dgm:spPr/>
      <dgm:t>
        <a:bodyPr/>
        <a:lstStyle/>
        <a:p>
          <a:r>
            <a:rPr lang="ru-RU" dirty="0" smtClean="0">
              <a:latin typeface="Times New Roman" pitchFamily="18" charset="0"/>
              <a:cs typeface="Times New Roman" pitchFamily="18" charset="0"/>
            </a:rPr>
            <a:t>Разработали  проект  </a:t>
          </a:r>
          <a:endParaRPr lang="ru-RU" dirty="0"/>
        </a:p>
      </dgm:t>
    </dgm:pt>
    <dgm:pt modelId="{6008215A-190E-4F4E-AAD8-E8BF7A64F7FA}" type="parTrans" cxnId="{5F9249B6-51D6-4D51-92B7-C70BB2714870}">
      <dgm:prSet/>
      <dgm:spPr/>
      <dgm:t>
        <a:bodyPr/>
        <a:lstStyle/>
        <a:p>
          <a:endParaRPr lang="ru-RU"/>
        </a:p>
      </dgm:t>
    </dgm:pt>
    <dgm:pt modelId="{6356E8F3-A13E-4F62-9C99-E7BF94D7FF6E}" type="sibTrans" cxnId="{5F9249B6-51D6-4D51-92B7-C70BB2714870}">
      <dgm:prSet/>
      <dgm:spPr/>
      <dgm:t>
        <a:bodyPr/>
        <a:lstStyle/>
        <a:p>
          <a:endParaRPr lang="ru-RU"/>
        </a:p>
      </dgm:t>
    </dgm:pt>
    <dgm:pt modelId="{7738DD58-3B52-4DED-8172-4379065682D0}">
      <dgm:prSet phldrT="[Текст]"/>
      <dgm:spPr/>
      <dgm:t>
        <a:bodyPr/>
        <a:lstStyle/>
        <a:p>
          <a:r>
            <a:rPr lang="ru-RU" dirty="0" smtClean="0">
              <a:solidFill>
                <a:srgbClr val="002060"/>
              </a:solidFill>
              <a:latin typeface="Times New Roman" pitchFamily="18" charset="0"/>
              <a:cs typeface="Times New Roman" pitchFamily="18" charset="0"/>
            </a:rPr>
            <a:t>«Сквер «Память» (Васильев Павел, Дмитриева Муза, Корякин Константин)</a:t>
          </a:r>
          <a:endParaRPr lang="ru-RU" dirty="0">
            <a:solidFill>
              <a:srgbClr val="002060"/>
            </a:solidFill>
          </a:endParaRPr>
        </a:p>
      </dgm:t>
    </dgm:pt>
    <dgm:pt modelId="{4861C47B-3F1D-413D-9CB7-288A71EE9D2E}" type="parTrans" cxnId="{DD21D08A-7B32-4EA7-B7A4-1C280B4C4457}">
      <dgm:prSet/>
      <dgm:spPr/>
      <dgm:t>
        <a:bodyPr/>
        <a:lstStyle/>
        <a:p>
          <a:endParaRPr lang="ru-RU"/>
        </a:p>
      </dgm:t>
    </dgm:pt>
    <dgm:pt modelId="{30B72A35-ACDA-40B9-A560-B90A215220BA}" type="sibTrans" cxnId="{DD21D08A-7B32-4EA7-B7A4-1C280B4C4457}">
      <dgm:prSet/>
      <dgm:spPr/>
      <dgm:t>
        <a:bodyPr/>
        <a:lstStyle/>
        <a:p>
          <a:endParaRPr lang="ru-RU"/>
        </a:p>
      </dgm:t>
    </dgm:pt>
    <dgm:pt modelId="{C04B939B-91D5-43BF-95DA-F97B6482350C}">
      <dgm:prSet phldrT="[Текст]"/>
      <dgm:spPr/>
      <dgm:t>
        <a:bodyPr/>
        <a:lstStyle/>
        <a:p>
          <a:r>
            <a:rPr lang="ru-RU" dirty="0" err="1" smtClean="0">
              <a:solidFill>
                <a:srgbClr val="002060"/>
              </a:solidFill>
              <a:latin typeface="Times New Roman" pitchFamily="18" charset="0"/>
              <a:cs typeface="Times New Roman" pitchFamily="18" charset="0"/>
            </a:rPr>
            <a:t>Лэпбук</a:t>
          </a:r>
          <a:r>
            <a:rPr lang="ru-RU" dirty="0" smtClean="0">
              <a:solidFill>
                <a:srgbClr val="002060"/>
              </a:solidFill>
              <a:latin typeface="Times New Roman" pitchFamily="18" charset="0"/>
              <a:cs typeface="Times New Roman" pitchFamily="18" charset="0"/>
            </a:rPr>
            <a:t>    «Г.Е. Бессонов  – Герой Социалистического Труда» (Дмитриева Муза)</a:t>
          </a:r>
          <a:endParaRPr lang="ru-RU" dirty="0">
            <a:solidFill>
              <a:srgbClr val="002060"/>
            </a:solidFill>
          </a:endParaRPr>
        </a:p>
      </dgm:t>
    </dgm:pt>
    <dgm:pt modelId="{6D76C88E-95C6-4832-8746-317D935710B1}" type="sibTrans" cxnId="{14AA4714-599C-45D9-99CA-43309C81D62D}">
      <dgm:prSet/>
      <dgm:spPr/>
      <dgm:t>
        <a:bodyPr/>
        <a:lstStyle/>
        <a:p>
          <a:endParaRPr lang="ru-RU"/>
        </a:p>
      </dgm:t>
    </dgm:pt>
    <dgm:pt modelId="{4C291CD7-6CF2-4A7D-BD52-D2BBCDFDCBD5}" type="parTrans" cxnId="{14AA4714-599C-45D9-99CA-43309C81D62D}">
      <dgm:prSet/>
      <dgm:spPr/>
      <dgm:t>
        <a:bodyPr/>
        <a:lstStyle/>
        <a:p>
          <a:endParaRPr lang="ru-RU"/>
        </a:p>
      </dgm:t>
    </dgm:pt>
    <dgm:pt modelId="{5324CDC0-6587-4BAF-A429-346437208E8E}" type="pres">
      <dgm:prSet presAssocID="{4C4210B3-A09A-404E-81C1-D544914E9BDC}" presName="linearFlow" presStyleCnt="0">
        <dgm:presLayoutVars>
          <dgm:dir/>
          <dgm:animLvl val="lvl"/>
          <dgm:resizeHandles val="exact"/>
        </dgm:presLayoutVars>
      </dgm:prSet>
      <dgm:spPr/>
      <dgm:t>
        <a:bodyPr/>
        <a:lstStyle/>
        <a:p>
          <a:endParaRPr lang="ru-RU"/>
        </a:p>
      </dgm:t>
    </dgm:pt>
    <dgm:pt modelId="{9AA82F5E-7666-4B07-B253-8F0223F255E7}" type="pres">
      <dgm:prSet presAssocID="{788D0C1A-5205-4B90-A15E-6BE6556F326F}" presName="composite" presStyleCnt="0"/>
      <dgm:spPr/>
    </dgm:pt>
    <dgm:pt modelId="{B3A9BFC7-3789-4225-8D5E-7B5549D8BEF7}" type="pres">
      <dgm:prSet presAssocID="{788D0C1A-5205-4B90-A15E-6BE6556F326F}" presName="parentText" presStyleLbl="alignNode1" presStyleIdx="0" presStyleCnt="3">
        <dgm:presLayoutVars>
          <dgm:chMax val="1"/>
          <dgm:bulletEnabled val="1"/>
        </dgm:presLayoutVars>
      </dgm:prSet>
      <dgm:spPr/>
      <dgm:t>
        <a:bodyPr/>
        <a:lstStyle/>
        <a:p>
          <a:endParaRPr lang="ru-RU"/>
        </a:p>
      </dgm:t>
    </dgm:pt>
    <dgm:pt modelId="{42E93014-FD91-4D79-BE40-E7730087EA22}" type="pres">
      <dgm:prSet presAssocID="{788D0C1A-5205-4B90-A15E-6BE6556F326F}" presName="descendantText" presStyleLbl="alignAcc1" presStyleIdx="0" presStyleCnt="3">
        <dgm:presLayoutVars>
          <dgm:bulletEnabled val="1"/>
        </dgm:presLayoutVars>
      </dgm:prSet>
      <dgm:spPr/>
      <dgm:t>
        <a:bodyPr/>
        <a:lstStyle/>
        <a:p>
          <a:endParaRPr lang="ru-RU"/>
        </a:p>
      </dgm:t>
    </dgm:pt>
    <dgm:pt modelId="{7E1882EB-BD6B-41E7-8621-653E223979DE}" type="pres">
      <dgm:prSet presAssocID="{A4F1B180-A61C-4191-8423-E38A9F19FDDD}" presName="sp" presStyleCnt="0"/>
      <dgm:spPr/>
    </dgm:pt>
    <dgm:pt modelId="{8610CFE1-BDC7-4E9F-9A0C-A0A54E0FD3F9}" type="pres">
      <dgm:prSet presAssocID="{C8C8179A-9D8E-49CA-A298-5829C60B6825}" presName="composite" presStyleCnt="0"/>
      <dgm:spPr/>
    </dgm:pt>
    <dgm:pt modelId="{56CCA64C-CF7D-4C1A-B37B-23EA471679A3}" type="pres">
      <dgm:prSet presAssocID="{C8C8179A-9D8E-49CA-A298-5829C60B6825}" presName="parentText" presStyleLbl="alignNode1" presStyleIdx="1" presStyleCnt="3">
        <dgm:presLayoutVars>
          <dgm:chMax val="1"/>
          <dgm:bulletEnabled val="1"/>
        </dgm:presLayoutVars>
      </dgm:prSet>
      <dgm:spPr/>
      <dgm:t>
        <a:bodyPr/>
        <a:lstStyle/>
        <a:p>
          <a:endParaRPr lang="ru-RU"/>
        </a:p>
      </dgm:t>
    </dgm:pt>
    <dgm:pt modelId="{351430C1-7EEF-43E2-9507-E1B5719B35AC}" type="pres">
      <dgm:prSet presAssocID="{C8C8179A-9D8E-49CA-A298-5829C60B6825}" presName="descendantText" presStyleLbl="alignAcc1" presStyleIdx="1" presStyleCnt="3">
        <dgm:presLayoutVars>
          <dgm:bulletEnabled val="1"/>
        </dgm:presLayoutVars>
      </dgm:prSet>
      <dgm:spPr/>
      <dgm:t>
        <a:bodyPr/>
        <a:lstStyle/>
        <a:p>
          <a:endParaRPr lang="ru-RU"/>
        </a:p>
      </dgm:t>
    </dgm:pt>
    <dgm:pt modelId="{70A36617-23F5-4E22-BFE7-2F8BD5DD6F75}" type="pres">
      <dgm:prSet presAssocID="{AAB51B59-4B86-40EC-84E1-D9FECF6E53FD}" presName="sp" presStyleCnt="0"/>
      <dgm:spPr/>
    </dgm:pt>
    <dgm:pt modelId="{8BD012A0-132A-47C7-91E6-3A8D44122B98}" type="pres">
      <dgm:prSet presAssocID="{E308AF50-7A0C-4611-A692-E3386C443F9D}" presName="composite" presStyleCnt="0"/>
      <dgm:spPr/>
    </dgm:pt>
    <dgm:pt modelId="{4E5C8D1F-1B2A-4A40-80BB-76E98399BD39}" type="pres">
      <dgm:prSet presAssocID="{E308AF50-7A0C-4611-A692-E3386C443F9D}" presName="parentText" presStyleLbl="alignNode1" presStyleIdx="2" presStyleCnt="3">
        <dgm:presLayoutVars>
          <dgm:chMax val="1"/>
          <dgm:bulletEnabled val="1"/>
        </dgm:presLayoutVars>
      </dgm:prSet>
      <dgm:spPr/>
      <dgm:t>
        <a:bodyPr/>
        <a:lstStyle/>
        <a:p>
          <a:endParaRPr lang="ru-RU"/>
        </a:p>
      </dgm:t>
    </dgm:pt>
    <dgm:pt modelId="{CD00B173-B702-4332-BCC3-2A6B820BF814}" type="pres">
      <dgm:prSet presAssocID="{E308AF50-7A0C-4611-A692-E3386C443F9D}" presName="descendantText" presStyleLbl="alignAcc1" presStyleIdx="2" presStyleCnt="3">
        <dgm:presLayoutVars>
          <dgm:bulletEnabled val="1"/>
        </dgm:presLayoutVars>
      </dgm:prSet>
      <dgm:spPr/>
      <dgm:t>
        <a:bodyPr/>
        <a:lstStyle/>
        <a:p>
          <a:endParaRPr lang="ru-RU"/>
        </a:p>
      </dgm:t>
    </dgm:pt>
  </dgm:ptLst>
  <dgm:cxnLst>
    <dgm:cxn modelId="{E4A7440A-221D-443D-A0D8-26508B1A52DF}" type="presOf" srcId="{7738DD58-3B52-4DED-8172-4379065682D0}" destId="{CD00B173-B702-4332-BCC3-2A6B820BF814}" srcOrd="0" destOrd="0" presId="urn:microsoft.com/office/officeart/2005/8/layout/chevron2"/>
    <dgm:cxn modelId="{14AA4714-599C-45D9-99CA-43309C81D62D}" srcId="{C8C8179A-9D8E-49CA-A298-5829C60B6825}" destId="{C04B939B-91D5-43BF-95DA-F97B6482350C}" srcOrd="1" destOrd="0" parTransId="{4C291CD7-6CF2-4A7D-BD52-D2BBCDFDCBD5}" sibTransId="{6D76C88E-95C6-4832-8746-317D935710B1}"/>
    <dgm:cxn modelId="{C6B39559-989B-41D5-B246-5CCF1B1168F8}" type="presOf" srcId="{E335F058-7871-4826-8998-1EDC1955E60F}" destId="{351430C1-7EEF-43E2-9507-E1B5719B35AC}" srcOrd="0" destOrd="0" presId="urn:microsoft.com/office/officeart/2005/8/layout/chevron2"/>
    <dgm:cxn modelId="{5F9249B6-51D6-4D51-92B7-C70BB2714870}" srcId="{4C4210B3-A09A-404E-81C1-D544914E9BDC}" destId="{E308AF50-7A0C-4611-A692-E3386C443F9D}" srcOrd="2" destOrd="0" parTransId="{6008215A-190E-4F4E-AAD8-E8BF7A64F7FA}" sibTransId="{6356E8F3-A13E-4F62-9C99-E7BF94D7FF6E}"/>
    <dgm:cxn modelId="{C5AFCF85-87D0-4E80-9AF7-128E75238FAF}" srcId="{4C4210B3-A09A-404E-81C1-D544914E9BDC}" destId="{C8C8179A-9D8E-49CA-A298-5829C60B6825}" srcOrd="1" destOrd="0" parTransId="{D4E6D412-D241-41EB-BFB2-CA6C596CB84D}" sibTransId="{AAB51B59-4B86-40EC-84E1-D9FECF6E53FD}"/>
    <dgm:cxn modelId="{CC6E75A6-F74B-4D2D-A5E4-680CF5F202BB}" type="presOf" srcId="{E308AF50-7A0C-4611-A692-E3386C443F9D}" destId="{4E5C8D1F-1B2A-4A40-80BB-76E98399BD39}" srcOrd="0" destOrd="0" presId="urn:microsoft.com/office/officeart/2005/8/layout/chevron2"/>
    <dgm:cxn modelId="{263A751C-14EB-433C-A49D-BB1F9D0D2755}" type="presOf" srcId="{788D0C1A-5205-4B90-A15E-6BE6556F326F}" destId="{B3A9BFC7-3789-4225-8D5E-7B5549D8BEF7}" srcOrd="0" destOrd="0" presId="urn:microsoft.com/office/officeart/2005/8/layout/chevron2"/>
    <dgm:cxn modelId="{9E37953A-F8C6-4FC1-9EC3-4547409BD27A}" srcId="{C8C8179A-9D8E-49CA-A298-5829C60B6825}" destId="{E335F058-7871-4826-8998-1EDC1955E60F}" srcOrd="0" destOrd="0" parTransId="{5F0FCFC8-CEB3-4BD5-84C8-427C3C46F8F7}" sibTransId="{2F15C7A9-C3AA-4EF1-B7E9-5575660F24A4}"/>
    <dgm:cxn modelId="{5F8F06B1-CE83-45B6-96BE-8AC938EE3F64}" type="presOf" srcId="{D32667EB-08C2-4E6E-888F-89B7139B062B}" destId="{42E93014-FD91-4D79-BE40-E7730087EA22}" srcOrd="0" destOrd="0" presId="urn:microsoft.com/office/officeart/2005/8/layout/chevron2"/>
    <dgm:cxn modelId="{C8FC0F8D-6FC3-4038-A30B-9D284CCEF92B}" type="presOf" srcId="{C04B939B-91D5-43BF-95DA-F97B6482350C}" destId="{351430C1-7EEF-43E2-9507-E1B5719B35AC}" srcOrd="0" destOrd="1" presId="urn:microsoft.com/office/officeart/2005/8/layout/chevron2"/>
    <dgm:cxn modelId="{F1AC1623-D796-4B4A-B7BE-44EDB83FB954}" srcId="{788D0C1A-5205-4B90-A15E-6BE6556F326F}" destId="{D32667EB-08C2-4E6E-888F-89B7139B062B}" srcOrd="0" destOrd="0" parTransId="{C0F1A30A-E20A-4588-9E49-8AE0DBF9E577}" sibTransId="{5AAA2123-8CB1-43D8-A3A3-6C3031148DC8}"/>
    <dgm:cxn modelId="{DD21D08A-7B32-4EA7-B7A4-1C280B4C4457}" srcId="{E308AF50-7A0C-4611-A692-E3386C443F9D}" destId="{7738DD58-3B52-4DED-8172-4379065682D0}" srcOrd="0" destOrd="0" parTransId="{4861C47B-3F1D-413D-9CB7-288A71EE9D2E}" sibTransId="{30B72A35-ACDA-40B9-A560-B90A215220BA}"/>
    <dgm:cxn modelId="{A49E570B-8CC2-411A-8A98-BC281A5EDDA2}" type="presOf" srcId="{4C4210B3-A09A-404E-81C1-D544914E9BDC}" destId="{5324CDC0-6587-4BAF-A429-346437208E8E}" srcOrd="0" destOrd="0" presId="urn:microsoft.com/office/officeart/2005/8/layout/chevron2"/>
    <dgm:cxn modelId="{7501429A-17CA-4B69-B305-E9DD7F36C561}" srcId="{4C4210B3-A09A-404E-81C1-D544914E9BDC}" destId="{788D0C1A-5205-4B90-A15E-6BE6556F326F}" srcOrd="0" destOrd="0" parTransId="{711ED665-AFFC-45A1-AE76-E3B5F0496795}" sibTransId="{A4F1B180-A61C-4191-8423-E38A9F19FDDD}"/>
    <dgm:cxn modelId="{DB415FED-7B1D-4A0C-96CE-17648CBB178B}" type="presOf" srcId="{C8C8179A-9D8E-49CA-A298-5829C60B6825}" destId="{56CCA64C-CF7D-4C1A-B37B-23EA471679A3}" srcOrd="0" destOrd="0" presId="urn:microsoft.com/office/officeart/2005/8/layout/chevron2"/>
    <dgm:cxn modelId="{DB399B27-EAEE-4E73-85D7-CEF90DE82F31}" type="presParOf" srcId="{5324CDC0-6587-4BAF-A429-346437208E8E}" destId="{9AA82F5E-7666-4B07-B253-8F0223F255E7}" srcOrd="0" destOrd="0" presId="urn:microsoft.com/office/officeart/2005/8/layout/chevron2"/>
    <dgm:cxn modelId="{647CD883-47DB-47FA-ADBD-0EC81C5CA787}" type="presParOf" srcId="{9AA82F5E-7666-4B07-B253-8F0223F255E7}" destId="{B3A9BFC7-3789-4225-8D5E-7B5549D8BEF7}" srcOrd="0" destOrd="0" presId="urn:microsoft.com/office/officeart/2005/8/layout/chevron2"/>
    <dgm:cxn modelId="{0EA70C5C-2978-4958-942B-2A5470AC48DB}" type="presParOf" srcId="{9AA82F5E-7666-4B07-B253-8F0223F255E7}" destId="{42E93014-FD91-4D79-BE40-E7730087EA22}" srcOrd="1" destOrd="0" presId="urn:microsoft.com/office/officeart/2005/8/layout/chevron2"/>
    <dgm:cxn modelId="{A547A23B-7A87-480A-8BDC-8D9033FF237A}" type="presParOf" srcId="{5324CDC0-6587-4BAF-A429-346437208E8E}" destId="{7E1882EB-BD6B-41E7-8621-653E223979DE}" srcOrd="1" destOrd="0" presId="urn:microsoft.com/office/officeart/2005/8/layout/chevron2"/>
    <dgm:cxn modelId="{B412D1D5-C577-4F97-9822-2022F69D00E2}" type="presParOf" srcId="{5324CDC0-6587-4BAF-A429-346437208E8E}" destId="{8610CFE1-BDC7-4E9F-9A0C-A0A54E0FD3F9}" srcOrd="2" destOrd="0" presId="urn:microsoft.com/office/officeart/2005/8/layout/chevron2"/>
    <dgm:cxn modelId="{24DB992F-16CE-45E2-9E6F-C76FD9E7B564}" type="presParOf" srcId="{8610CFE1-BDC7-4E9F-9A0C-A0A54E0FD3F9}" destId="{56CCA64C-CF7D-4C1A-B37B-23EA471679A3}" srcOrd="0" destOrd="0" presId="urn:microsoft.com/office/officeart/2005/8/layout/chevron2"/>
    <dgm:cxn modelId="{4C9EE019-2EA1-4BB6-B175-5BACEDCEED7B}" type="presParOf" srcId="{8610CFE1-BDC7-4E9F-9A0C-A0A54E0FD3F9}" destId="{351430C1-7EEF-43E2-9507-E1B5719B35AC}" srcOrd="1" destOrd="0" presId="urn:microsoft.com/office/officeart/2005/8/layout/chevron2"/>
    <dgm:cxn modelId="{23013481-0B42-4940-96C9-774F3454882E}" type="presParOf" srcId="{5324CDC0-6587-4BAF-A429-346437208E8E}" destId="{70A36617-23F5-4E22-BFE7-2F8BD5DD6F75}" srcOrd="3" destOrd="0" presId="urn:microsoft.com/office/officeart/2005/8/layout/chevron2"/>
    <dgm:cxn modelId="{54C5703C-990D-46E1-A6B4-AEE08F960C21}" type="presParOf" srcId="{5324CDC0-6587-4BAF-A429-346437208E8E}" destId="{8BD012A0-132A-47C7-91E6-3A8D44122B98}" srcOrd="4" destOrd="0" presId="urn:microsoft.com/office/officeart/2005/8/layout/chevron2"/>
    <dgm:cxn modelId="{79D60794-6E62-4B01-A958-6E724A90E273}" type="presParOf" srcId="{8BD012A0-132A-47C7-91E6-3A8D44122B98}" destId="{4E5C8D1F-1B2A-4A40-80BB-76E98399BD39}" srcOrd="0" destOrd="0" presId="urn:microsoft.com/office/officeart/2005/8/layout/chevron2"/>
    <dgm:cxn modelId="{5760DC1B-6909-4DDD-8240-E4004D566264}" type="presParOf" srcId="{8BD012A0-132A-47C7-91E6-3A8D44122B98}" destId="{CD00B173-B702-4332-BCC3-2A6B820BF814}"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3B9A474B-9BA9-46F2-B6C8-C474D3A3B3F3}" type="doc">
      <dgm:prSet loTypeId="urn:microsoft.com/office/officeart/2005/8/layout/process4" loCatId="list" qsTypeId="urn:microsoft.com/office/officeart/2005/8/quickstyle/3d4" qsCatId="3D" csTypeId="urn:microsoft.com/office/officeart/2005/8/colors/colorful2" csCatId="colorful" phldr="1"/>
      <dgm:spPr/>
      <dgm:t>
        <a:bodyPr/>
        <a:lstStyle/>
        <a:p>
          <a:endParaRPr lang="ru-RU"/>
        </a:p>
      </dgm:t>
    </dgm:pt>
    <dgm:pt modelId="{3E25779F-A287-4358-AD9B-0F0DE428E731}">
      <dgm:prSet phldrT="[Текст]" custT="1"/>
      <dgm:spPr/>
      <dgm:t>
        <a:bodyPr/>
        <a:lstStyle/>
        <a:p>
          <a:r>
            <a:rPr lang="ru-RU" sz="2000" b="1" dirty="0" smtClean="0">
              <a:latin typeface="Times New Roman" pitchFamily="18" charset="0"/>
              <a:cs typeface="Times New Roman" pitchFamily="18" charset="0"/>
            </a:rPr>
            <a:t>выбор темы</a:t>
          </a:r>
          <a:endParaRPr lang="ru-RU" sz="2000" dirty="0">
            <a:latin typeface="Times New Roman" pitchFamily="18" charset="0"/>
            <a:cs typeface="Times New Roman" pitchFamily="18" charset="0"/>
          </a:endParaRPr>
        </a:p>
      </dgm:t>
    </dgm:pt>
    <dgm:pt modelId="{386DDA34-BB6D-4C76-B829-0FB55F88A60E}" type="parTrans" cxnId="{F76014F0-C5A6-4DC0-94A1-D37ED81AF02B}">
      <dgm:prSet/>
      <dgm:spPr/>
      <dgm:t>
        <a:bodyPr/>
        <a:lstStyle/>
        <a:p>
          <a:endParaRPr lang="ru-RU"/>
        </a:p>
      </dgm:t>
    </dgm:pt>
    <dgm:pt modelId="{A2D2355E-AD75-4803-B2C3-56F9688FBADF}" type="sibTrans" cxnId="{F76014F0-C5A6-4DC0-94A1-D37ED81AF02B}">
      <dgm:prSet/>
      <dgm:spPr/>
      <dgm:t>
        <a:bodyPr/>
        <a:lstStyle/>
        <a:p>
          <a:endParaRPr lang="ru-RU"/>
        </a:p>
      </dgm:t>
    </dgm:pt>
    <dgm:pt modelId="{0FDA13A9-37CF-4BFB-9369-4E2EC2BF43BB}">
      <dgm:prSet phldrT="[Текст]" custT="1"/>
      <dgm:spPr/>
      <dgm:t>
        <a:bodyPr/>
        <a:lstStyle/>
        <a:p>
          <a:r>
            <a:rPr lang="ru-RU" sz="1400" b="1" dirty="0" smtClean="0">
              <a:solidFill>
                <a:srgbClr val="002060"/>
              </a:solidFill>
              <a:latin typeface="Times New Roman" pitchFamily="18" charset="0"/>
              <a:cs typeface="Times New Roman" pitchFamily="18" charset="0"/>
            </a:rPr>
            <a:t>Тема для папки может быть  любой, как и ее сложность</a:t>
          </a:r>
          <a:endParaRPr lang="ru-RU" sz="1400" b="1" dirty="0">
            <a:solidFill>
              <a:srgbClr val="002060"/>
            </a:solidFill>
            <a:latin typeface="Times New Roman" pitchFamily="18" charset="0"/>
            <a:cs typeface="Times New Roman" pitchFamily="18" charset="0"/>
          </a:endParaRPr>
        </a:p>
      </dgm:t>
    </dgm:pt>
    <dgm:pt modelId="{B73E5914-C116-4B70-A157-B283C36D2002}" type="parTrans" cxnId="{38FFDF9D-55DC-488C-A8D6-BA158F264C50}">
      <dgm:prSet/>
      <dgm:spPr/>
      <dgm:t>
        <a:bodyPr/>
        <a:lstStyle/>
        <a:p>
          <a:endParaRPr lang="ru-RU"/>
        </a:p>
      </dgm:t>
    </dgm:pt>
    <dgm:pt modelId="{EDBA0984-F099-4F27-918B-4A4E1B082979}" type="sibTrans" cxnId="{38FFDF9D-55DC-488C-A8D6-BA158F264C50}">
      <dgm:prSet/>
      <dgm:spPr/>
      <dgm:t>
        <a:bodyPr/>
        <a:lstStyle/>
        <a:p>
          <a:endParaRPr lang="ru-RU"/>
        </a:p>
      </dgm:t>
    </dgm:pt>
    <dgm:pt modelId="{C4285E34-7F63-4015-98D2-282B7CE5CA3A}">
      <dgm:prSet phldrT="[Текст]" custT="1"/>
      <dgm:spPr/>
      <dgm:t>
        <a:bodyPr/>
        <a:lstStyle/>
        <a:p>
          <a:r>
            <a:rPr lang="ru-RU" sz="1400" b="1" dirty="0" smtClean="0">
              <a:solidFill>
                <a:srgbClr val="002060"/>
              </a:solidFill>
              <a:latin typeface="Times New Roman" pitchFamily="18" charset="0"/>
              <a:cs typeface="Times New Roman" pitchFamily="18" charset="0"/>
            </a:rPr>
            <a:t>Наша тема: «Г.Е.БЕССОНОВ – ГЕРОЙ СОЦИАЛИСТИЧЕСКОГО ТРУДА» </a:t>
          </a:r>
          <a:endParaRPr lang="ru-RU" sz="1400" b="1" dirty="0">
            <a:solidFill>
              <a:srgbClr val="002060"/>
            </a:solidFill>
            <a:latin typeface="Times New Roman" pitchFamily="18" charset="0"/>
            <a:cs typeface="Times New Roman" pitchFamily="18" charset="0"/>
          </a:endParaRPr>
        </a:p>
      </dgm:t>
    </dgm:pt>
    <dgm:pt modelId="{CA93EC67-BB0E-4D59-AC8D-BFD083DF8701}" type="parTrans" cxnId="{7A26BAD3-E1D0-433D-B83C-6CD96E845597}">
      <dgm:prSet/>
      <dgm:spPr/>
      <dgm:t>
        <a:bodyPr/>
        <a:lstStyle/>
        <a:p>
          <a:endParaRPr lang="ru-RU"/>
        </a:p>
      </dgm:t>
    </dgm:pt>
    <dgm:pt modelId="{EADBD41D-4293-4F78-A3BB-DD59F08549E9}" type="sibTrans" cxnId="{7A26BAD3-E1D0-433D-B83C-6CD96E845597}">
      <dgm:prSet/>
      <dgm:spPr/>
      <dgm:t>
        <a:bodyPr/>
        <a:lstStyle/>
        <a:p>
          <a:endParaRPr lang="ru-RU"/>
        </a:p>
      </dgm:t>
    </dgm:pt>
    <dgm:pt modelId="{17D71161-840C-40A5-A385-2C8AFCA56D7F}">
      <dgm:prSet phldrT="[Текст]" custT="1"/>
      <dgm:spPr/>
      <dgm:t>
        <a:bodyPr/>
        <a:lstStyle/>
        <a:p>
          <a:r>
            <a:rPr lang="ru-RU" sz="2000" b="1" dirty="0" smtClean="0">
              <a:latin typeface="Times New Roman" pitchFamily="18" charset="0"/>
              <a:cs typeface="Times New Roman" pitchFamily="18" charset="0"/>
            </a:rPr>
            <a:t>составление плана</a:t>
          </a:r>
          <a:endParaRPr lang="ru-RU" sz="2000" dirty="0">
            <a:latin typeface="Times New Roman" pitchFamily="18" charset="0"/>
            <a:cs typeface="Times New Roman" pitchFamily="18" charset="0"/>
          </a:endParaRPr>
        </a:p>
      </dgm:t>
    </dgm:pt>
    <dgm:pt modelId="{2BDCCA84-DB40-41B5-8313-C1AB34A22687}" type="parTrans" cxnId="{26AB8039-4327-4F68-A19A-254BE083D8F6}">
      <dgm:prSet/>
      <dgm:spPr/>
      <dgm:t>
        <a:bodyPr/>
        <a:lstStyle/>
        <a:p>
          <a:endParaRPr lang="ru-RU"/>
        </a:p>
      </dgm:t>
    </dgm:pt>
    <dgm:pt modelId="{E3D8F54C-E1AC-4A5B-AFA6-19FBB8A206E5}" type="sibTrans" cxnId="{26AB8039-4327-4F68-A19A-254BE083D8F6}">
      <dgm:prSet/>
      <dgm:spPr/>
      <dgm:t>
        <a:bodyPr/>
        <a:lstStyle/>
        <a:p>
          <a:endParaRPr lang="ru-RU"/>
        </a:p>
      </dgm:t>
    </dgm:pt>
    <dgm:pt modelId="{549A66EA-BCB4-4729-B06A-7C9CBDAD5B0A}">
      <dgm:prSet phldrT="[Текст]" custT="1"/>
      <dgm:spPr/>
      <dgm:t>
        <a:bodyPr/>
        <a:lstStyle/>
        <a:p>
          <a:r>
            <a:rPr lang="ru-RU" sz="1400" b="1" dirty="0" smtClean="0">
              <a:solidFill>
                <a:srgbClr val="002060"/>
              </a:solidFill>
              <a:latin typeface="Times New Roman" pitchFamily="18" charset="0"/>
              <a:cs typeface="Times New Roman" pitchFamily="18" charset="0"/>
            </a:rPr>
            <a:t>изучение источников информации </a:t>
          </a:r>
          <a:endParaRPr lang="ru-RU" sz="1400" b="1" dirty="0">
            <a:solidFill>
              <a:srgbClr val="002060"/>
            </a:solidFill>
            <a:latin typeface="Times New Roman" pitchFamily="18" charset="0"/>
            <a:cs typeface="Times New Roman" pitchFamily="18" charset="0"/>
          </a:endParaRPr>
        </a:p>
      </dgm:t>
    </dgm:pt>
    <dgm:pt modelId="{96585FE5-824D-40BF-BFDE-5DB76E56EBB9}" type="parTrans" cxnId="{DD13C538-05AB-4915-8778-40B2EA87067C}">
      <dgm:prSet/>
      <dgm:spPr/>
      <dgm:t>
        <a:bodyPr/>
        <a:lstStyle/>
        <a:p>
          <a:endParaRPr lang="ru-RU"/>
        </a:p>
      </dgm:t>
    </dgm:pt>
    <dgm:pt modelId="{2D4D381D-5A3F-4769-B41F-0478F8A86B3F}" type="sibTrans" cxnId="{DD13C538-05AB-4915-8778-40B2EA87067C}">
      <dgm:prSet/>
      <dgm:spPr/>
      <dgm:t>
        <a:bodyPr/>
        <a:lstStyle/>
        <a:p>
          <a:endParaRPr lang="ru-RU"/>
        </a:p>
      </dgm:t>
    </dgm:pt>
    <dgm:pt modelId="{5CD40563-735E-4F4C-B27F-7A1166ACF091}">
      <dgm:prSet phldrT="[Текст]" custT="1"/>
      <dgm:spPr/>
      <dgm:t>
        <a:bodyPr/>
        <a:lstStyle/>
        <a:p>
          <a:r>
            <a:rPr lang="ru-RU" sz="1400" b="1" dirty="0" smtClean="0">
              <a:solidFill>
                <a:srgbClr val="002060"/>
              </a:solidFill>
              <a:latin typeface="Times New Roman" pitchFamily="18" charset="0"/>
              <a:cs typeface="Times New Roman" pitchFamily="18" charset="0"/>
            </a:rPr>
            <a:t> осуществляется   отбор материала.  </a:t>
          </a:r>
          <a:endParaRPr lang="ru-RU" sz="1400" b="1" dirty="0">
            <a:solidFill>
              <a:srgbClr val="002060"/>
            </a:solidFill>
            <a:latin typeface="Times New Roman" pitchFamily="18" charset="0"/>
            <a:cs typeface="Times New Roman" pitchFamily="18" charset="0"/>
          </a:endParaRPr>
        </a:p>
      </dgm:t>
    </dgm:pt>
    <dgm:pt modelId="{37856CFB-5141-4C9B-8BDE-8D143797B368}" type="parTrans" cxnId="{56F31402-4955-4075-B1C8-4F9051E5DB2E}">
      <dgm:prSet/>
      <dgm:spPr/>
      <dgm:t>
        <a:bodyPr/>
        <a:lstStyle/>
        <a:p>
          <a:endParaRPr lang="ru-RU"/>
        </a:p>
      </dgm:t>
    </dgm:pt>
    <dgm:pt modelId="{EC8567F9-1EAA-4CE2-952B-BA6C3EAC24F2}" type="sibTrans" cxnId="{56F31402-4955-4075-B1C8-4F9051E5DB2E}">
      <dgm:prSet/>
      <dgm:spPr/>
      <dgm:t>
        <a:bodyPr/>
        <a:lstStyle/>
        <a:p>
          <a:endParaRPr lang="ru-RU"/>
        </a:p>
      </dgm:t>
    </dgm:pt>
    <dgm:pt modelId="{EE41EE4F-03A0-4F57-B4C4-2975C2A3FFCC}">
      <dgm:prSet phldrT="[Текст]" custT="1"/>
      <dgm:spPr/>
      <dgm:t>
        <a:bodyPr/>
        <a:lstStyle/>
        <a:p>
          <a:r>
            <a:rPr lang="ru-RU" sz="2000" b="1" dirty="0" smtClean="0">
              <a:latin typeface="Times New Roman" pitchFamily="18" charset="0"/>
              <a:cs typeface="Times New Roman" pitchFamily="18" charset="0"/>
            </a:rPr>
            <a:t>создание  макета</a:t>
          </a:r>
          <a:endParaRPr lang="ru-RU" sz="2000" dirty="0">
            <a:latin typeface="Times New Roman" pitchFamily="18" charset="0"/>
            <a:cs typeface="Times New Roman" pitchFamily="18" charset="0"/>
          </a:endParaRPr>
        </a:p>
      </dgm:t>
    </dgm:pt>
    <dgm:pt modelId="{D4B38C0E-6DFB-41DF-AE53-75E224978917}" type="parTrans" cxnId="{5DA8D41D-E9A7-405E-A966-31BAF233BBE6}">
      <dgm:prSet/>
      <dgm:spPr/>
      <dgm:t>
        <a:bodyPr/>
        <a:lstStyle/>
        <a:p>
          <a:endParaRPr lang="ru-RU"/>
        </a:p>
      </dgm:t>
    </dgm:pt>
    <dgm:pt modelId="{B277E816-46C7-4CD8-A5F8-88A1CBA2F29E}" type="sibTrans" cxnId="{5DA8D41D-E9A7-405E-A966-31BAF233BBE6}">
      <dgm:prSet/>
      <dgm:spPr/>
      <dgm:t>
        <a:bodyPr/>
        <a:lstStyle/>
        <a:p>
          <a:endParaRPr lang="ru-RU"/>
        </a:p>
      </dgm:t>
    </dgm:pt>
    <dgm:pt modelId="{8D2F99CD-00C1-4D83-97A7-F5C22BA5DAFA}">
      <dgm:prSet phldrT="[Текст]" custT="1"/>
      <dgm:spPr/>
      <dgm:t>
        <a:bodyPr/>
        <a:lstStyle/>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создание шаблона </a:t>
          </a:r>
          <a:r>
            <a:rPr lang="ru-RU" sz="2000" b="1" dirty="0" err="1" smtClean="0">
              <a:latin typeface="Times New Roman" pitchFamily="18" charset="0"/>
              <a:cs typeface="Times New Roman" pitchFamily="18" charset="0"/>
            </a:rPr>
            <a:t>лэпбука</a:t>
          </a:r>
          <a:r>
            <a:rPr lang="ru-RU" sz="2000" b="1" dirty="0" smtClean="0">
              <a:latin typeface="Times New Roman" pitchFamily="18" charset="0"/>
              <a:cs typeface="Times New Roman" pitchFamily="18" charset="0"/>
            </a:rPr>
            <a:t> – практическая работа</a:t>
          </a:r>
          <a:endParaRPr lang="ru-RU" sz="2000" dirty="0">
            <a:latin typeface="Times New Roman" pitchFamily="18" charset="0"/>
            <a:cs typeface="Times New Roman" pitchFamily="18" charset="0"/>
          </a:endParaRPr>
        </a:p>
      </dgm:t>
    </dgm:pt>
    <dgm:pt modelId="{0407D73C-D43B-4E25-B923-3140ACDBCA7A}" type="parTrans" cxnId="{FE639E3A-0732-4C51-AD83-BD0E74164FE8}">
      <dgm:prSet/>
      <dgm:spPr/>
      <dgm:t>
        <a:bodyPr/>
        <a:lstStyle/>
        <a:p>
          <a:endParaRPr lang="ru-RU"/>
        </a:p>
      </dgm:t>
    </dgm:pt>
    <dgm:pt modelId="{2951FC61-AD32-42EF-A0CA-ED17EAF4A01A}" type="sibTrans" cxnId="{FE639E3A-0732-4C51-AD83-BD0E74164FE8}">
      <dgm:prSet/>
      <dgm:spPr/>
      <dgm:t>
        <a:bodyPr/>
        <a:lstStyle/>
        <a:p>
          <a:endParaRPr lang="ru-RU"/>
        </a:p>
      </dgm:t>
    </dgm:pt>
    <dgm:pt modelId="{2564AC3F-9A4E-4D15-94B9-B7C922C4E039}">
      <dgm:prSet phldrT="[Текст]" custT="1"/>
      <dgm:spPr/>
      <dgm:t>
        <a:bodyPr/>
        <a:lstStyle/>
        <a:p>
          <a:r>
            <a:rPr lang="ru-RU" sz="1400" b="1" dirty="0" smtClean="0">
              <a:solidFill>
                <a:srgbClr val="002060"/>
              </a:solidFill>
              <a:latin typeface="Times New Roman" pitchFamily="18" charset="0"/>
              <a:cs typeface="Times New Roman" pitchFamily="18" charset="0"/>
            </a:rPr>
            <a:t>В соответствии с макетом (зарисовкой) делается шаблон папки в натуральную величину</a:t>
          </a:r>
          <a:endParaRPr lang="ru-RU" sz="1400" b="1" dirty="0">
            <a:solidFill>
              <a:srgbClr val="002060"/>
            </a:solidFill>
            <a:latin typeface="Times New Roman" pitchFamily="18" charset="0"/>
            <a:cs typeface="Times New Roman" pitchFamily="18" charset="0"/>
          </a:endParaRPr>
        </a:p>
      </dgm:t>
    </dgm:pt>
    <dgm:pt modelId="{4BB67F62-82FF-4307-8742-4DEF38763FA9}" type="parTrans" cxnId="{C42A386A-DA83-488B-A568-7CEC25342D62}">
      <dgm:prSet/>
      <dgm:spPr/>
      <dgm:t>
        <a:bodyPr/>
        <a:lstStyle/>
        <a:p>
          <a:endParaRPr lang="ru-RU"/>
        </a:p>
      </dgm:t>
    </dgm:pt>
    <dgm:pt modelId="{850E29DE-6062-42D2-9DE9-34D208E1B0EF}" type="sibTrans" cxnId="{C42A386A-DA83-488B-A568-7CEC25342D62}">
      <dgm:prSet/>
      <dgm:spPr/>
      <dgm:t>
        <a:bodyPr/>
        <a:lstStyle/>
        <a:p>
          <a:endParaRPr lang="ru-RU"/>
        </a:p>
      </dgm:t>
    </dgm:pt>
    <dgm:pt modelId="{D88A4D65-88C9-4DA8-A224-6B70FAC28FE9}">
      <dgm:prSet phldrT="[Текст]" custT="1"/>
      <dgm:spPr/>
      <dgm:t>
        <a:bodyPr/>
        <a:lstStyle/>
        <a:p>
          <a:r>
            <a:rPr lang="ru-RU" sz="1400" b="1" dirty="0" smtClean="0">
              <a:solidFill>
                <a:srgbClr val="002060"/>
              </a:solidFill>
              <a:latin typeface="Times New Roman" pitchFamily="18" charset="0"/>
              <a:cs typeface="Times New Roman" pitchFamily="18" charset="0"/>
            </a:rPr>
            <a:t>можно делать  вручную или  на компьютере</a:t>
          </a:r>
          <a:endParaRPr lang="ru-RU" sz="1400" b="1" dirty="0">
            <a:solidFill>
              <a:srgbClr val="002060"/>
            </a:solidFill>
            <a:latin typeface="Times New Roman" pitchFamily="18" charset="0"/>
            <a:cs typeface="Times New Roman" pitchFamily="18" charset="0"/>
          </a:endParaRPr>
        </a:p>
      </dgm:t>
    </dgm:pt>
    <dgm:pt modelId="{87940473-CA4A-408D-95FB-AF29EC5E6324}" type="parTrans" cxnId="{0BBC1629-7FC6-4D2B-9E23-7B17577D70A9}">
      <dgm:prSet/>
      <dgm:spPr/>
      <dgm:t>
        <a:bodyPr/>
        <a:lstStyle/>
        <a:p>
          <a:endParaRPr lang="ru-RU"/>
        </a:p>
      </dgm:t>
    </dgm:pt>
    <dgm:pt modelId="{4EF55B44-E46F-416E-9D2A-B9BFD022DFE5}" type="sibTrans" cxnId="{0BBC1629-7FC6-4D2B-9E23-7B17577D70A9}">
      <dgm:prSet/>
      <dgm:spPr/>
      <dgm:t>
        <a:bodyPr/>
        <a:lstStyle/>
        <a:p>
          <a:endParaRPr lang="ru-RU"/>
        </a:p>
      </dgm:t>
    </dgm:pt>
    <dgm:pt modelId="{DF37DD3A-DCAD-4450-9804-8392A79F736C}">
      <dgm:prSet phldrT="[Текст]" custT="1"/>
      <dgm:spPr/>
      <dgm:t>
        <a:bodyPr/>
        <a:lstStyle/>
        <a:p>
          <a:pPr algn="just"/>
          <a:r>
            <a:rPr lang="ru-RU" sz="1400" b="1" dirty="0" smtClean="0">
              <a:solidFill>
                <a:srgbClr val="002060"/>
              </a:solidFill>
              <a:latin typeface="Times New Roman" pitchFamily="18" charset="0"/>
              <a:cs typeface="Times New Roman" pitchFamily="18" charset="0"/>
            </a:rPr>
            <a:t>Здесь нет границ для фантазии: формы представления могут быть любые: текст,  игры  и задания.</a:t>
          </a:r>
          <a:endParaRPr lang="ru-RU" sz="1400" b="1" dirty="0">
            <a:solidFill>
              <a:srgbClr val="002060"/>
            </a:solidFill>
            <a:latin typeface="Times New Roman" pitchFamily="18" charset="0"/>
            <a:cs typeface="Times New Roman" pitchFamily="18" charset="0"/>
          </a:endParaRPr>
        </a:p>
      </dgm:t>
    </dgm:pt>
    <dgm:pt modelId="{1B9555D7-2940-4900-9B96-1FB7443D29CB}" type="parTrans" cxnId="{9FE6A4AE-B6A8-474C-8E55-0BF8747C47BF}">
      <dgm:prSet/>
      <dgm:spPr/>
      <dgm:t>
        <a:bodyPr/>
        <a:lstStyle/>
        <a:p>
          <a:endParaRPr lang="ru-RU"/>
        </a:p>
      </dgm:t>
    </dgm:pt>
    <dgm:pt modelId="{006BC6F0-3A3F-488F-9EB3-6B824C7100EE}" type="sibTrans" cxnId="{9FE6A4AE-B6A8-474C-8E55-0BF8747C47BF}">
      <dgm:prSet/>
      <dgm:spPr/>
      <dgm:t>
        <a:bodyPr/>
        <a:lstStyle/>
        <a:p>
          <a:endParaRPr lang="ru-RU"/>
        </a:p>
      </dgm:t>
    </dgm:pt>
    <dgm:pt modelId="{D56677D2-522F-4DAC-BA9B-F6D3905DC1D7}">
      <dgm:prSet phldrT="[Текст]" custT="1"/>
      <dgm:spPr/>
      <dgm:t>
        <a:bodyPr/>
        <a:lstStyle/>
        <a:p>
          <a:pPr algn="just"/>
          <a:r>
            <a:rPr lang="ru-RU" sz="1400" b="1" dirty="0" smtClean="0">
              <a:solidFill>
                <a:srgbClr val="002060"/>
              </a:solidFill>
              <a:latin typeface="Times New Roman" pitchFamily="18" charset="0"/>
              <a:cs typeface="Times New Roman" pitchFamily="18" charset="0"/>
            </a:rPr>
            <a:t>чтобы расположить все элементы делается зарисовка на черновике стандартного формата - листе А4, сложенном в виде </a:t>
          </a:r>
          <a:r>
            <a:rPr lang="ru-RU" sz="1400" b="1" dirty="0" err="1" smtClean="0">
              <a:solidFill>
                <a:srgbClr val="002060"/>
              </a:solidFill>
              <a:latin typeface="Times New Roman" pitchFamily="18" charset="0"/>
              <a:cs typeface="Times New Roman" pitchFamily="18" charset="0"/>
            </a:rPr>
            <a:t>лэпбука</a:t>
          </a:r>
          <a:endParaRPr lang="ru-RU" sz="1400" b="1" dirty="0">
            <a:solidFill>
              <a:srgbClr val="002060"/>
            </a:solidFill>
            <a:latin typeface="Times New Roman" pitchFamily="18" charset="0"/>
            <a:cs typeface="Times New Roman" pitchFamily="18" charset="0"/>
          </a:endParaRPr>
        </a:p>
      </dgm:t>
    </dgm:pt>
    <dgm:pt modelId="{6489D03E-81CF-4ADE-8C9A-A601531BC382}" type="parTrans" cxnId="{567CFA36-E666-4EA1-BC10-7ED5802E15C9}">
      <dgm:prSet/>
      <dgm:spPr/>
      <dgm:t>
        <a:bodyPr/>
        <a:lstStyle/>
        <a:p>
          <a:endParaRPr lang="ru-RU"/>
        </a:p>
      </dgm:t>
    </dgm:pt>
    <dgm:pt modelId="{3AB095A3-EF94-40BA-B916-50E91F552C18}" type="sibTrans" cxnId="{567CFA36-E666-4EA1-BC10-7ED5802E15C9}">
      <dgm:prSet/>
      <dgm:spPr/>
      <dgm:t>
        <a:bodyPr/>
        <a:lstStyle/>
        <a:p>
          <a:endParaRPr lang="ru-RU"/>
        </a:p>
      </dgm:t>
    </dgm:pt>
    <dgm:pt modelId="{5DF8CF66-F6AA-4F18-9F74-4E0AE707A04A}" type="pres">
      <dgm:prSet presAssocID="{3B9A474B-9BA9-46F2-B6C8-C474D3A3B3F3}" presName="Name0" presStyleCnt="0">
        <dgm:presLayoutVars>
          <dgm:dir/>
          <dgm:animLvl val="lvl"/>
          <dgm:resizeHandles val="exact"/>
        </dgm:presLayoutVars>
      </dgm:prSet>
      <dgm:spPr/>
      <dgm:t>
        <a:bodyPr/>
        <a:lstStyle/>
        <a:p>
          <a:endParaRPr lang="ru-RU"/>
        </a:p>
      </dgm:t>
    </dgm:pt>
    <dgm:pt modelId="{1ABDB992-55C2-4879-92AB-0C036777B2D2}" type="pres">
      <dgm:prSet presAssocID="{8D2F99CD-00C1-4D83-97A7-F5C22BA5DAFA}" presName="boxAndChildren" presStyleCnt="0"/>
      <dgm:spPr/>
    </dgm:pt>
    <dgm:pt modelId="{7D6FA2E2-C916-41A8-A4C5-88BE234CCBA3}" type="pres">
      <dgm:prSet presAssocID="{8D2F99CD-00C1-4D83-97A7-F5C22BA5DAFA}" presName="parentTextBox" presStyleLbl="node1" presStyleIdx="0" presStyleCnt="4"/>
      <dgm:spPr/>
      <dgm:t>
        <a:bodyPr/>
        <a:lstStyle/>
        <a:p>
          <a:endParaRPr lang="ru-RU"/>
        </a:p>
      </dgm:t>
    </dgm:pt>
    <dgm:pt modelId="{FDBAB0C7-3DAC-4CA7-B4EB-0263FF449E2F}" type="pres">
      <dgm:prSet presAssocID="{8D2F99CD-00C1-4D83-97A7-F5C22BA5DAFA}" presName="entireBox" presStyleLbl="node1" presStyleIdx="0" presStyleCnt="4" custLinFactNeighborX="-826" custLinFactNeighborY="-2467"/>
      <dgm:spPr/>
      <dgm:t>
        <a:bodyPr/>
        <a:lstStyle/>
        <a:p>
          <a:endParaRPr lang="ru-RU"/>
        </a:p>
      </dgm:t>
    </dgm:pt>
    <dgm:pt modelId="{4C040A37-0986-47BC-9FE3-3F4A3FA05785}" type="pres">
      <dgm:prSet presAssocID="{8D2F99CD-00C1-4D83-97A7-F5C22BA5DAFA}" presName="descendantBox" presStyleCnt="0"/>
      <dgm:spPr/>
    </dgm:pt>
    <dgm:pt modelId="{06D531B0-97AC-4499-8D27-3974BCDB0558}" type="pres">
      <dgm:prSet presAssocID="{2564AC3F-9A4E-4D15-94B9-B7C922C4E039}" presName="childTextBox" presStyleLbl="fgAccFollowNode1" presStyleIdx="0" presStyleCnt="8">
        <dgm:presLayoutVars>
          <dgm:bulletEnabled val="1"/>
        </dgm:presLayoutVars>
      </dgm:prSet>
      <dgm:spPr/>
      <dgm:t>
        <a:bodyPr/>
        <a:lstStyle/>
        <a:p>
          <a:endParaRPr lang="ru-RU"/>
        </a:p>
      </dgm:t>
    </dgm:pt>
    <dgm:pt modelId="{392E132F-39A6-4383-A9AB-F2F72EB2D682}" type="pres">
      <dgm:prSet presAssocID="{D88A4D65-88C9-4DA8-A224-6B70FAC28FE9}" presName="childTextBox" presStyleLbl="fgAccFollowNode1" presStyleIdx="1" presStyleCnt="8">
        <dgm:presLayoutVars>
          <dgm:bulletEnabled val="1"/>
        </dgm:presLayoutVars>
      </dgm:prSet>
      <dgm:spPr/>
      <dgm:t>
        <a:bodyPr/>
        <a:lstStyle/>
        <a:p>
          <a:endParaRPr lang="ru-RU"/>
        </a:p>
      </dgm:t>
    </dgm:pt>
    <dgm:pt modelId="{40B1DFCE-E593-4065-BCFC-A31FF92E189B}" type="pres">
      <dgm:prSet presAssocID="{B277E816-46C7-4CD8-A5F8-88A1CBA2F29E}" presName="sp" presStyleCnt="0"/>
      <dgm:spPr/>
    </dgm:pt>
    <dgm:pt modelId="{6508D817-C7DB-4FC3-A34F-F052FAB83C2A}" type="pres">
      <dgm:prSet presAssocID="{EE41EE4F-03A0-4F57-B4C4-2975C2A3FFCC}" presName="arrowAndChildren" presStyleCnt="0"/>
      <dgm:spPr/>
    </dgm:pt>
    <dgm:pt modelId="{F53F1C44-FFDA-43D2-8BDC-7C9849D31C36}" type="pres">
      <dgm:prSet presAssocID="{EE41EE4F-03A0-4F57-B4C4-2975C2A3FFCC}" presName="parentTextArrow" presStyleLbl="node1" presStyleIdx="0" presStyleCnt="4"/>
      <dgm:spPr/>
      <dgm:t>
        <a:bodyPr/>
        <a:lstStyle/>
        <a:p>
          <a:endParaRPr lang="ru-RU"/>
        </a:p>
      </dgm:t>
    </dgm:pt>
    <dgm:pt modelId="{1511BBED-795B-4883-9812-998781A23594}" type="pres">
      <dgm:prSet presAssocID="{EE41EE4F-03A0-4F57-B4C4-2975C2A3FFCC}" presName="arrow" presStyleLbl="node1" presStyleIdx="1" presStyleCnt="4"/>
      <dgm:spPr/>
      <dgm:t>
        <a:bodyPr/>
        <a:lstStyle/>
        <a:p>
          <a:endParaRPr lang="ru-RU"/>
        </a:p>
      </dgm:t>
    </dgm:pt>
    <dgm:pt modelId="{D239F53B-0266-4DFF-8297-F08F41FA6526}" type="pres">
      <dgm:prSet presAssocID="{EE41EE4F-03A0-4F57-B4C4-2975C2A3FFCC}" presName="descendantArrow" presStyleCnt="0"/>
      <dgm:spPr/>
    </dgm:pt>
    <dgm:pt modelId="{8EAD60B9-9795-4EAB-90C5-20F16B105D12}" type="pres">
      <dgm:prSet presAssocID="{DF37DD3A-DCAD-4450-9804-8392A79F736C}" presName="childTextArrow" presStyleLbl="fgAccFollowNode1" presStyleIdx="2" presStyleCnt="8">
        <dgm:presLayoutVars>
          <dgm:bulletEnabled val="1"/>
        </dgm:presLayoutVars>
      </dgm:prSet>
      <dgm:spPr/>
      <dgm:t>
        <a:bodyPr/>
        <a:lstStyle/>
        <a:p>
          <a:endParaRPr lang="ru-RU"/>
        </a:p>
      </dgm:t>
    </dgm:pt>
    <dgm:pt modelId="{BC3BA0CD-545B-467D-8805-4BCA694E7B3F}" type="pres">
      <dgm:prSet presAssocID="{D56677D2-522F-4DAC-BA9B-F6D3905DC1D7}" presName="childTextArrow" presStyleLbl="fgAccFollowNode1" presStyleIdx="3" presStyleCnt="8">
        <dgm:presLayoutVars>
          <dgm:bulletEnabled val="1"/>
        </dgm:presLayoutVars>
      </dgm:prSet>
      <dgm:spPr/>
      <dgm:t>
        <a:bodyPr/>
        <a:lstStyle/>
        <a:p>
          <a:endParaRPr lang="ru-RU"/>
        </a:p>
      </dgm:t>
    </dgm:pt>
    <dgm:pt modelId="{A1972AEA-0D95-46D4-BABE-4DF8203231A3}" type="pres">
      <dgm:prSet presAssocID="{E3D8F54C-E1AC-4A5B-AFA6-19FBB8A206E5}" presName="sp" presStyleCnt="0"/>
      <dgm:spPr/>
    </dgm:pt>
    <dgm:pt modelId="{D6612F43-CBDC-45F7-9695-2123C1D0F26C}" type="pres">
      <dgm:prSet presAssocID="{17D71161-840C-40A5-A385-2C8AFCA56D7F}" presName="arrowAndChildren" presStyleCnt="0"/>
      <dgm:spPr/>
    </dgm:pt>
    <dgm:pt modelId="{B23439F5-2141-4761-875F-EE3896654265}" type="pres">
      <dgm:prSet presAssocID="{17D71161-840C-40A5-A385-2C8AFCA56D7F}" presName="parentTextArrow" presStyleLbl="node1" presStyleIdx="1" presStyleCnt="4"/>
      <dgm:spPr/>
      <dgm:t>
        <a:bodyPr/>
        <a:lstStyle/>
        <a:p>
          <a:endParaRPr lang="ru-RU"/>
        </a:p>
      </dgm:t>
    </dgm:pt>
    <dgm:pt modelId="{5B9FA1A8-8EA9-4AAF-9F95-A23A6766D86B}" type="pres">
      <dgm:prSet presAssocID="{17D71161-840C-40A5-A385-2C8AFCA56D7F}" presName="arrow" presStyleLbl="node1" presStyleIdx="2" presStyleCnt="4"/>
      <dgm:spPr/>
      <dgm:t>
        <a:bodyPr/>
        <a:lstStyle/>
        <a:p>
          <a:endParaRPr lang="ru-RU"/>
        </a:p>
      </dgm:t>
    </dgm:pt>
    <dgm:pt modelId="{D655D03F-8C70-4036-B688-8BBC9958463F}" type="pres">
      <dgm:prSet presAssocID="{17D71161-840C-40A5-A385-2C8AFCA56D7F}" presName="descendantArrow" presStyleCnt="0"/>
      <dgm:spPr/>
    </dgm:pt>
    <dgm:pt modelId="{85705383-0FFC-48E5-816B-9BBD2B63E585}" type="pres">
      <dgm:prSet presAssocID="{549A66EA-BCB4-4729-B06A-7C9CBDAD5B0A}" presName="childTextArrow" presStyleLbl="fgAccFollowNode1" presStyleIdx="4" presStyleCnt="8">
        <dgm:presLayoutVars>
          <dgm:bulletEnabled val="1"/>
        </dgm:presLayoutVars>
      </dgm:prSet>
      <dgm:spPr/>
      <dgm:t>
        <a:bodyPr/>
        <a:lstStyle/>
        <a:p>
          <a:endParaRPr lang="ru-RU"/>
        </a:p>
      </dgm:t>
    </dgm:pt>
    <dgm:pt modelId="{63D74D26-F07F-40BB-B350-4C340E73D6D4}" type="pres">
      <dgm:prSet presAssocID="{5CD40563-735E-4F4C-B27F-7A1166ACF091}" presName="childTextArrow" presStyleLbl="fgAccFollowNode1" presStyleIdx="5" presStyleCnt="8">
        <dgm:presLayoutVars>
          <dgm:bulletEnabled val="1"/>
        </dgm:presLayoutVars>
      </dgm:prSet>
      <dgm:spPr/>
      <dgm:t>
        <a:bodyPr/>
        <a:lstStyle/>
        <a:p>
          <a:endParaRPr lang="ru-RU"/>
        </a:p>
      </dgm:t>
    </dgm:pt>
    <dgm:pt modelId="{43980DD8-6A23-44D0-B9C7-79929553324E}" type="pres">
      <dgm:prSet presAssocID="{A2D2355E-AD75-4803-B2C3-56F9688FBADF}" presName="sp" presStyleCnt="0"/>
      <dgm:spPr/>
    </dgm:pt>
    <dgm:pt modelId="{1D869676-E4A8-4CEF-A61B-54ED3C2B5AEC}" type="pres">
      <dgm:prSet presAssocID="{3E25779F-A287-4358-AD9B-0F0DE428E731}" presName="arrowAndChildren" presStyleCnt="0"/>
      <dgm:spPr/>
    </dgm:pt>
    <dgm:pt modelId="{D76A6F2C-232E-4FCC-B139-4CA61390F5DB}" type="pres">
      <dgm:prSet presAssocID="{3E25779F-A287-4358-AD9B-0F0DE428E731}" presName="parentTextArrow" presStyleLbl="node1" presStyleIdx="2" presStyleCnt="4"/>
      <dgm:spPr/>
      <dgm:t>
        <a:bodyPr/>
        <a:lstStyle/>
        <a:p>
          <a:endParaRPr lang="ru-RU"/>
        </a:p>
      </dgm:t>
    </dgm:pt>
    <dgm:pt modelId="{1BCF953C-DC5E-4B73-B2CD-BE681BD400BF}" type="pres">
      <dgm:prSet presAssocID="{3E25779F-A287-4358-AD9B-0F0DE428E731}" presName="arrow" presStyleLbl="node1" presStyleIdx="3" presStyleCnt="4"/>
      <dgm:spPr/>
      <dgm:t>
        <a:bodyPr/>
        <a:lstStyle/>
        <a:p>
          <a:endParaRPr lang="ru-RU"/>
        </a:p>
      </dgm:t>
    </dgm:pt>
    <dgm:pt modelId="{81359C67-8275-4FC3-856B-980E73F87063}" type="pres">
      <dgm:prSet presAssocID="{3E25779F-A287-4358-AD9B-0F0DE428E731}" presName="descendantArrow" presStyleCnt="0"/>
      <dgm:spPr/>
    </dgm:pt>
    <dgm:pt modelId="{C73CA888-0728-45F8-BFCA-B3F8B1C438C9}" type="pres">
      <dgm:prSet presAssocID="{0FDA13A9-37CF-4BFB-9369-4E2EC2BF43BB}" presName="childTextArrow" presStyleLbl="fgAccFollowNode1" presStyleIdx="6" presStyleCnt="8">
        <dgm:presLayoutVars>
          <dgm:bulletEnabled val="1"/>
        </dgm:presLayoutVars>
      </dgm:prSet>
      <dgm:spPr/>
      <dgm:t>
        <a:bodyPr/>
        <a:lstStyle/>
        <a:p>
          <a:endParaRPr lang="ru-RU"/>
        </a:p>
      </dgm:t>
    </dgm:pt>
    <dgm:pt modelId="{16D594B0-B967-4600-AB49-073FB923EBC4}" type="pres">
      <dgm:prSet presAssocID="{C4285E34-7F63-4015-98D2-282B7CE5CA3A}" presName="childTextArrow" presStyleLbl="fgAccFollowNode1" presStyleIdx="7" presStyleCnt="8">
        <dgm:presLayoutVars>
          <dgm:bulletEnabled val="1"/>
        </dgm:presLayoutVars>
      </dgm:prSet>
      <dgm:spPr/>
      <dgm:t>
        <a:bodyPr/>
        <a:lstStyle/>
        <a:p>
          <a:endParaRPr lang="ru-RU"/>
        </a:p>
      </dgm:t>
    </dgm:pt>
  </dgm:ptLst>
  <dgm:cxnLst>
    <dgm:cxn modelId="{8FEA91D4-63A1-462F-82B7-D87B74AE126A}" type="presOf" srcId="{0FDA13A9-37CF-4BFB-9369-4E2EC2BF43BB}" destId="{C73CA888-0728-45F8-BFCA-B3F8B1C438C9}" srcOrd="0" destOrd="0" presId="urn:microsoft.com/office/officeart/2005/8/layout/process4"/>
    <dgm:cxn modelId="{55C789B1-5282-471B-BBB4-267CFB9F6DBB}" type="presOf" srcId="{DF37DD3A-DCAD-4450-9804-8392A79F736C}" destId="{8EAD60B9-9795-4EAB-90C5-20F16B105D12}" srcOrd="0" destOrd="0" presId="urn:microsoft.com/office/officeart/2005/8/layout/process4"/>
    <dgm:cxn modelId="{258C97E1-0E13-41BC-98F5-1EDB8D557E39}" type="presOf" srcId="{D88A4D65-88C9-4DA8-A224-6B70FAC28FE9}" destId="{392E132F-39A6-4383-A9AB-F2F72EB2D682}" srcOrd="0" destOrd="0" presId="urn:microsoft.com/office/officeart/2005/8/layout/process4"/>
    <dgm:cxn modelId="{4990D889-ED06-4BDB-B7B8-6F7BF2C72C22}" type="presOf" srcId="{8D2F99CD-00C1-4D83-97A7-F5C22BA5DAFA}" destId="{FDBAB0C7-3DAC-4CA7-B4EB-0263FF449E2F}" srcOrd="1" destOrd="0" presId="urn:microsoft.com/office/officeart/2005/8/layout/process4"/>
    <dgm:cxn modelId="{9FE6A4AE-B6A8-474C-8E55-0BF8747C47BF}" srcId="{EE41EE4F-03A0-4F57-B4C4-2975C2A3FFCC}" destId="{DF37DD3A-DCAD-4450-9804-8392A79F736C}" srcOrd="0" destOrd="0" parTransId="{1B9555D7-2940-4900-9B96-1FB7443D29CB}" sibTransId="{006BC6F0-3A3F-488F-9EB3-6B824C7100EE}"/>
    <dgm:cxn modelId="{F76014F0-C5A6-4DC0-94A1-D37ED81AF02B}" srcId="{3B9A474B-9BA9-46F2-B6C8-C474D3A3B3F3}" destId="{3E25779F-A287-4358-AD9B-0F0DE428E731}" srcOrd="0" destOrd="0" parTransId="{386DDA34-BB6D-4C76-B829-0FB55F88A60E}" sibTransId="{A2D2355E-AD75-4803-B2C3-56F9688FBADF}"/>
    <dgm:cxn modelId="{26AB8039-4327-4F68-A19A-254BE083D8F6}" srcId="{3B9A474B-9BA9-46F2-B6C8-C474D3A3B3F3}" destId="{17D71161-840C-40A5-A385-2C8AFCA56D7F}" srcOrd="1" destOrd="0" parTransId="{2BDCCA84-DB40-41B5-8313-C1AB34A22687}" sibTransId="{E3D8F54C-E1AC-4A5B-AFA6-19FBB8A206E5}"/>
    <dgm:cxn modelId="{0BBC1629-7FC6-4D2B-9E23-7B17577D70A9}" srcId="{8D2F99CD-00C1-4D83-97A7-F5C22BA5DAFA}" destId="{D88A4D65-88C9-4DA8-A224-6B70FAC28FE9}" srcOrd="1" destOrd="0" parTransId="{87940473-CA4A-408D-95FB-AF29EC5E6324}" sibTransId="{4EF55B44-E46F-416E-9D2A-B9BFD022DFE5}"/>
    <dgm:cxn modelId="{38FFDF9D-55DC-488C-A8D6-BA158F264C50}" srcId="{3E25779F-A287-4358-AD9B-0F0DE428E731}" destId="{0FDA13A9-37CF-4BFB-9369-4E2EC2BF43BB}" srcOrd="0" destOrd="0" parTransId="{B73E5914-C116-4B70-A157-B283C36D2002}" sibTransId="{EDBA0984-F099-4F27-918B-4A4E1B082979}"/>
    <dgm:cxn modelId="{56F31402-4955-4075-B1C8-4F9051E5DB2E}" srcId="{17D71161-840C-40A5-A385-2C8AFCA56D7F}" destId="{5CD40563-735E-4F4C-B27F-7A1166ACF091}" srcOrd="1" destOrd="0" parTransId="{37856CFB-5141-4C9B-8BDE-8D143797B368}" sibTransId="{EC8567F9-1EAA-4CE2-952B-BA6C3EAC24F2}"/>
    <dgm:cxn modelId="{37DCE0BF-6C83-46E2-AB04-3B61524AEE33}" type="presOf" srcId="{3E25779F-A287-4358-AD9B-0F0DE428E731}" destId="{D76A6F2C-232E-4FCC-B139-4CA61390F5DB}" srcOrd="0" destOrd="0" presId="urn:microsoft.com/office/officeart/2005/8/layout/process4"/>
    <dgm:cxn modelId="{567CFA36-E666-4EA1-BC10-7ED5802E15C9}" srcId="{EE41EE4F-03A0-4F57-B4C4-2975C2A3FFCC}" destId="{D56677D2-522F-4DAC-BA9B-F6D3905DC1D7}" srcOrd="1" destOrd="0" parTransId="{6489D03E-81CF-4ADE-8C9A-A601531BC382}" sibTransId="{3AB095A3-EF94-40BA-B916-50E91F552C18}"/>
    <dgm:cxn modelId="{FE639E3A-0732-4C51-AD83-BD0E74164FE8}" srcId="{3B9A474B-9BA9-46F2-B6C8-C474D3A3B3F3}" destId="{8D2F99CD-00C1-4D83-97A7-F5C22BA5DAFA}" srcOrd="3" destOrd="0" parTransId="{0407D73C-D43B-4E25-B923-3140ACDBCA7A}" sibTransId="{2951FC61-AD32-42EF-A0CA-ED17EAF4A01A}"/>
    <dgm:cxn modelId="{34474DBC-6EF6-4F36-8E88-AD9A16382F2D}" type="presOf" srcId="{8D2F99CD-00C1-4D83-97A7-F5C22BA5DAFA}" destId="{7D6FA2E2-C916-41A8-A4C5-88BE234CCBA3}" srcOrd="0" destOrd="0" presId="urn:microsoft.com/office/officeart/2005/8/layout/process4"/>
    <dgm:cxn modelId="{DC2293D7-D880-4A88-8172-2B4B44E93F06}" type="presOf" srcId="{EE41EE4F-03A0-4F57-B4C4-2975C2A3FFCC}" destId="{1511BBED-795B-4883-9812-998781A23594}" srcOrd="1" destOrd="0" presId="urn:microsoft.com/office/officeart/2005/8/layout/process4"/>
    <dgm:cxn modelId="{5DA8D41D-E9A7-405E-A966-31BAF233BBE6}" srcId="{3B9A474B-9BA9-46F2-B6C8-C474D3A3B3F3}" destId="{EE41EE4F-03A0-4F57-B4C4-2975C2A3FFCC}" srcOrd="2" destOrd="0" parTransId="{D4B38C0E-6DFB-41DF-AE53-75E224978917}" sibTransId="{B277E816-46C7-4CD8-A5F8-88A1CBA2F29E}"/>
    <dgm:cxn modelId="{C09B72F4-BEA0-4DC4-AC51-C7C75E812240}" type="presOf" srcId="{D56677D2-522F-4DAC-BA9B-F6D3905DC1D7}" destId="{BC3BA0CD-545B-467D-8805-4BCA694E7B3F}" srcOrd="0" destOrd="0" presId="urn:microsoft.com/office/officeart/2005/8/layout/process4"/>
    <dgm:cxn modelId="{E3EEFBBF-1712-4018-9D86-0EDA971D7D00}" type="presOf" srcId="{5CD40563-735E-4F4C-B27F-7A1166ACF091}" destId="{63D74D26-F07F-40BB-B350-4C340E73D6D4}" srcOrd="0" destOrd="0" presId="urn:microsoft.com/office/officeart/2005/8/layout/process4"/>
    <dgm:cxn modelId="{E7377F24-BD6F-4944-80A7-2F2C775FBA7F}" type="presOf" srcId="{2564AC3F-9A4E-4D15-94B9-B7C922C4E039}" destId="{06D531B0-97AC-4499-8D27-3974BCDB0558}" srcOrd="0" destOrd="0" presId="urn:microsoft.com/office/officeart/2005/8/layout/process4"/>
    <dgm:cxn modelId="{FB3FB496-F507-4DA7-98CC-AB688C620C08}" type="presOf" srcId="{17D71161-840C-40A5-A385-2C8AFCA56D7F}" destId="{5B9FA1A8-8EA9-4AAF-9F95-A23A6766D86B}" srcOrd="1" destOrd="0" presId="urn:microsoft.com/office/officeart/2005/8/layout/process4"/>
    <dgm:cxn modelId="{7A26BAD3-E1D0-433D-B83C-6CD96E845597}" srcId="{3E25779F-A287-4358-AD9B-0F0DE428E731}" destId="{C4285E34-7F63-4015-98D2-282B7CE5CA3A}" srcOrd="1" destOrd="0" parTransId="{CA93EC67-BB0E-4D59-AC8D-BFD083DF8701}" sibTransId="{EADBD41D-4293-4F78-A3BB-DD59F08549E9}"/>
    <dgm:cxn modelId="{DD13C538-05AB-4915-8778-40B2EA87067C}" srcId="{17D71161-840C-40A5-A385-2C8AFCA56D7F}" destId="{549A66EA-BCB4-4729-B06A-7C9CBDAD5B0A}" srcOrd="0" destOrd="0" parTransId="{96585FE5-824D-40BF-BFDE-5DB76E56EBB9}" sibTransId="{2D4D381D-5A3F-4769-B41F-0478F8A86B3F}"/>
    <dgm:cxn modelId="{D4AF81A4-546D-4C02-A3C8-2E163C171584}" type="presOf" srcId="{3B9A474B-9BA9-46F2-B6C8-C474D3A3B3F3}" destId="{5DF8CF66-F6AA-4F18-9F74-4E0AE707A04A}" srcOrd="0" destOrd="0" presId="urn:microsoft.com/office/officeart/2005/8/layout/process4"/>
    <dgm:cxn modelId="{9BA33915-878F-44F9-B5AE-75D481FF6C02}" type="presOf" srcId="{3E25779F-A287-4358-AD9B-0F0DE428E731}" destId="{1BCF953C-DC5E-4B73-B2CD-BE681BD400BF}" srcOrd="1" destOrd="0" presId="urn:microsoft.com/office/officeart/2005/8/layout/process4"/>
    <dgm:cxn modelId="{C42A386A-DA83-488B-A568-7CEC25342D62}" srcId="{8D2F99CD-00C1-4D83-97A7-F5C22BA5DAFA}" destId="{2564AC3F-9A4E-4D15-94B9-B7C922C4E039}" srcOrd="0" destOrd="0" parTransId="{4BB67F62-82FF-4307-8742-4DEF38763FA9}" sibTransId="{850E29DE-6062-42D2-9DE9-34D208E1B0EF}"/>
    <dgm:cxn modelId="{BCB29AFF-78B0-4214-A2F4-E5F30A314DEF}" type="presOf" srcId="{17D71161-840C-40A5-A385-2C8AFCA56D7F}" destId="{B23439F5-2141-4761-875F-EE3896654265}" srcOrd="0" destOrd="0" presId="urn:microsoft.com/office/officeart/2005/8/layout/process4"/>
    <dgm:cxn modelId="{11A94773-3115-4506-A32E-5D50036BE227}" type="presOf" srcId="{EE41EE4F-03A0-4F57-B4C4-2975C2A3FFCC}" destId="{F53F1C44-FFDA-43D2-8BDC-7C9849D31C36}" srcOrd="0" destOrd="0" presId="urn:microsoft.com/office/officeart/2005/8/layout/process4"/>
    <dgm:cxn modelId="{C6472CBF-8940-4908-876B-D3A994541332}" type="presOf" srcId="{C4285E34-7F63-4015-98D2-282B7CE5CA3A}" destId="{16D594B0-B967-4600-AB49-073FB923EBC4}" srcOrd="0" destOrd="0" presId="urn:microsoft.com/office/officeart/2005/8/layout/process4"/>
    <dgm:cxn modelId="{589E8593-FFC5-4224-A538-F0586DD67975}" type="presOf" srcId="{549A66EA-BCB4-4729-B06A-7C9CBDAD5B0A}" destId="{85705383-0FFC-48E5-816B-9BBD2B63E585}" srcOrd="0" destOrd="0" presId="urn:microsoft.com/office/officeart/2005/8/layout/process4"/>
    <dgm:cxn modelId="{E4893238-8097-45E4-A573-681AF1D1FE2B}" type="presParOf" srcId="{5DF8CF66-F6AA-4F18-9F74-4E0AE707A04A}" destId="{1ABDB992-55C2-4879-92AB-0C036777B2D2}" srcOrd="0" destOrd="0" presId="urn:microsoft.com/office/officeart/2005/8/layout/process4"/>
    <dgm:cxn modelId="{EE8F4E5F-F287-4AFF-989B-592CF960B5BF}" type="presParOf" srcId="{1ABDB992-55C2-4879-92AB-0C036777B2D2}" destId="{7D6FA2E2-C916-41A8-A4C5-88BE234CCBA3}" srcOrd="0" destOrd="0" presId="urn:microsoft.com/office/officeart/2005/8/layout/process4"/>
    <dgm:cxn modelId="{4EDEF671-B055-4B87-B77C-054E93F3A381}" type="presParOf" srcId="{1ABDB992-55C2-4879-92AB-0C036777B2D2}" destId="{FDBAB0C7-3DAC-4CA7-B4EB-0263FF449E2F}" srcOrd="1" destOrd="0" presId="urn:microsoft.com/office/officeart/2005/8/layout/process4"/>
    <dgm:cxn modelId="{EC34922E-93EB-41CD-8BB3-CB5302A2CD4C}" type="presParOf" srcId="{1ABDB992-55C2-4879-92AB-0C036777B2D2}" destId="{4C040A37-0986-47BC-9FE3-3F4A3FA05785}" srcOrd="2" destOrd="0" presId="urn:microsoft.com/office/officeart/2005/8/layout/process4"/>
    <dgm:cxn modelId="{A8A4E131-DD79-4DBA-8441-96C660015C92}" type="presParOf" srcId="{4C040A37-0986-47BC-9FE3-3F4A3FA05785}" destId="{06D531B0-97AC-4499-8D27-3974BCDB0558}" srcOrd="0" destOrd="0" presId="urn:microsoft.com/office/officeart/2005/8/layout/process4"/>
    <dgm:cxn modelId="{387C54D6-8185-4109-B23B-37214DB8C74F}" type="presParOf" srcId="{4C040A37-0986-47BC-9FE3-3F4A3FA05785}" destId="{392E132F-39A6-4383-A9AB-F2F72EB2D682}" srcOrd="1" destOrd="0" presId="urn:microsoft.com/office/officeart/2005/8/layout/process4"/>
    <dgm:cxn modelId="{743E3D07-BA20-4E38-BD80-088CC1B3E7E0}" type="presParOf" srcId="{5DF8CF66-F6AA-4F18-9F74-4E0AE707A04A}" destId="{40B1DFCE-E593-4065-BCFC-A31FF92E189B}" srcOrd="1" destOrd="0" presId="urn:microsoft.com/office/officeart/2005/8/layout/process4"/>
    <dgm:cxn modelId="{E109606E-342C-4FB0-83A6-794E0BD7D87E}" type="presParOf" srcId="{5DF8CF66-F6AA-4F18-9F74-4E0AE707A04A}" destId="{6508D817-C7DB-4FC3-A34F-F052FAB83C2A}" srcOrd="2" destOrd="0" presId="urn:microsoft.com/office/officeart/2005/8/layout/process4"/>
    <dgm:cxn modelId="{89EF0502-8FF0-4385-B5BC-E6D9EA9EED6F}" type="presParOf" srcId="{6508D817-C7DB-4FC3-A34F-F052FAB83C2A}" destId="{F53F1C44-FFDA-43D2-8BDC-7C9849D31C36}" srcOrd="0" destOrd="0" presId="urn:microsoft.com/office/officeart/2005/8/layout/process4"/>
    <dgm:cxn modelId="{27CF471B-2DDC-442A-8C27-CEAF904CCE33}" type="presParOf" srcId="{6508D817-C7DB-4FC3-A34F-F052FAB83C2A}" destId="{1511BBED-795B-4883-9812-998781A23594}" srcOrd="1" destOrd="0" presId="urn:microsoft.com/office/officeart/2005/8/layout/process4"/>
    <dgm:cxn modelId="{ABAED2D7-4F04-4A94-9B77-ECA7CF46AE79}" type="presParOf" srcId="{6508D817-C7DB-4FC3-A34F-F052FAB83C2A}" destId="{D239F53B-0266-4DFF-8297-F08F41FA6526}" srcOrd="2" destOrd="0" presId="urn:microsoft.com/office/officeart/2005/8/layout/process4"/>
    <dgm:cxn modelId="{7CACEA7F-BC3C-44FE-82EF-4B458C19FD09}" type="presParOf" srcId="{D239F53B-0266-4DFF-8297-F08F41FA6526}" destId="{8EAD60B9-9795-4EAB-90C5-20F16B105D12}" srcOrd="0" destOrd="0" presId="urn:microsoft.com/office/officeart/2005/8/layout/process4"/>
    <dgm:cxn modelId="{E00F67D7-F857-4435-8253-FC352B04194A}" type="presParOf" srcId="{D239F53B-0266-4DFF-8297-F08F41FA6526}" destId="{BC3BA0CD-545B-467D-8805-4BCA694E7B3F}" srcOrd="1" destOrd="0" presId="urn:microsoft.com/office/officeart/2005/8/layout/process4"/>
    <dgm:cxn modelId="{E12EA1E9-5FC2-4E23-81C2-23527115FD90}" type="presParOf" srcId="{5DF8CF66-F6AA-4F18-9F74-4E0AE707A04A}" destId="{A1972AEA-0D95-46D4-BABE-4DF8203231A3}" srcOrd="3" destOrd="0" presId="urn:microsoft.com/office/officeart/2005/8/layout/process4"/>
    <dgm:cxn modelId="{4A22EC61-AC39-4035-9B9D-44E6AE653B98}" type="presParOf" srcId="{5DF8CF66-F6AA-4F18-9F74-4E0AE707A04A}" destId="{D6612F43-CBDC-45F7-9695-2123C1D0F26C}" srcOrd="4" destOrd="0" presId="urn:microsoft.com/office/officeart/2005/8/layout/process4"/>
    <dgm:cxn modelId="{0BEFA8CB-0709-45BB-9385-CF35F070D238}" type="presParOf" srcId="{D6612F43-CBDC-45F7-9695-2123C1D0F26C}" destId="{B23439F5-2141-4761-875F-EE3896654265}" srcOrd="0" destOrd="0" presId="urn:microsoft.com/office/officeart/2005/8/layout/process4"/>
    <dgm:cxn modelId="{9DDD46CA-C61A-4780-B16B-E3067589FB95}" type="presParOf" srcId="{D6612F43-CBDC-45F7-9695-2123C1D0F26C}" destId="{5B9FA1A8-8EA9-4AAF-9F95-A23A6766D86B}" srcOrd="1" destOrd="0" presId="urn:microsoft.com/office/officeart/2005/8/layout/process4"/>
    <dgm:cxn modelId="{9C702A22-3F99-4AAA-99AE-63FCF9B8CE9F}" type="presParOf" srcId="{D6612F43-CBDC-45F7-9695-2123C1D0F26C}" destId="{D655D03F-8C70-4036-B688-8BBC9958463F}" srcOrd="2" destOrd="0" presId="urn:microsoft.com/office/officeart/2005/8/layout/process4"/>
    <dgm:cxn modelId="{BAA4B15C-45AE-4E7A-AD91-47869CA29FB3}" type="presParOf" srcId="{D655D03F-8C70-4036-B688-8BBC9958463F}" destId="{85705383-0FFC-48E5-816B-9BBD2B63E585}" srcOrd="0" destOrd="0" presId="urn:microsoft.com/office/officeart/2005/8/layout/process4"/>
    <dgm:cxn modelId="{1A2092DD-E8E6-433E-B4B9-44BC6BDAB640}" type="presParOf" srcId="{D655D03F-8C70-4036-B688-8BBC9958463F}" destId="{63D74D26-F07F-40BB-B350-4C340E73D6D4}" srcOrd="1" destOrd="0" presId="urn:microsoft.com/office/officeart/2005/8/layout/process4"/>
    <dgm:cxn modelId="{761EA7C5-9918-451C-946D-FF609BB7E7AF}" type="presParOf" srcId="{5DF8CF66-F6AA-4F18-9F74-4E0AE707A04A}" destId="{43980DD8-6A23-44D0-B9C7-79929553324E}" srcOrd="5" destOrd="0" presId="urn:microsoft.com/office/officeart/2005/8/layout/process4"/>
    <dgm:cxn modelId="{4C3B15A7-895B-44FC-AE4C-0F22CB6B5BBD}" type="presParOf" srcId="{5DF8CF66-F6AA-4F18-9F74-4E0AE707A04A}" destId="{1D869676-E4A8-4CEF-A61B-54ED3C2B5AEC}" srcOrd="6" destOrd="0" presId="urn:microsoft.com/office/officeart/2005/8/layout/process4"/>
    <dgm:cxn modelId="{07B6591C-8BFE-4384-8D89-9CEDE7BE077D}" type="presParOf" srcId="{1D869676-E4A8-4CEF-A61B-54ED3C2B5AEC}" destId="{D76A6F2C-232E-4FCC-B139-4CA61390F5DB}" srcOrd="0" destOrd="0" presId="urn:microsoft.com/office/officeart/2005/8/layout/process4"/>
    <dgm:cxn modelId="{F6008667-C95F-4C1D-BAD7-7ED18FD8AF34}" type="presParOf" srcId="{1D869676-E4A8-4CEF-A61B-54ED3C2B5AEC}" destId="{1BCF953C-DC5E-4B73-B2CD-BE681BD400BF}" srcOrd="1" destOrd="0" presId="urn:microsoft.com/office/officeart/2005/8/layout/process4"/>
    <dgm:cxn modelId="{CBF4FB22-9A4B-42CF-8E57-25FD9B935440}" type="presParOf" srcId="{1D869676-E4A8-4CEF-A61B-54ED3C2B5AEC}" destId="{81359C67-8275-4FC3-856B-980E73F87063}" srcOrd="2" destOrd="0" presId="urn:microsoft.com/office/officeart/2005/8/layout/process4"/>
    <dgm:cxn modelId="{4A58C18A-CCAC-4B6A-BD11-50CA3100EF5D}" type="presParOf" srcId="{81359C67-8275-4FC3-856B-980E73F87063}" destId="{C73CA888-0728-45F8-BFCA-B3F8B1C438C9}" srcOrd="0" destOrd="0" presId="urn:microsoft.com/office/officeart/2005/8/layout/process4"/>
    <dgm:cxn modelId="{04B5F564-CDD2-4CC4-889F-0C6D48DFC36E}" type="presParOf" srcId="{81359C67-8275-4FC3-856B-980E73F87063}" destId="{16D594B0-B967-4600-AB49-073FB923EBC4}" srcOrd="1" destOrd="0" presId="urn:microsoft.com/office/officeart/2005/8/layout/process4"/>
  </dgm:cxnLst>
  <dgm:bg/>
  <dgm:whole/>
</dgm:dataModel>
</file>

<file path=ppt/diagrams/data5.xml><?xml version="1.0" encoding="utf-8"?>
<dgm:dataModel xmlns:dgm="http://schemas.openxmlformats.org/drawingml/2006/diagram" xmlns:a="http://schemas.openxmlformats.org/drawingml/2006/main">
  <dgm:ptLst>
    <dgm:pt modelId="{3E8555A6-598F-4869-A061-4E671EA66840}" type="doc">
      <dgm:prSet loTypeId="urn:microsoft.com/office/officeart/2005/8/layout/radial5" loCatId="cycle" qsTypeId="urn:microsoft.com/office/officeart/2005/8/quickstyle/simple4" qsCatId="simple" csTypeId="urn:microsoft.com/office/officeart/2005/8/colors/colorful1#2" csCatId="colorful" phldr="1"/>
      <dgm:spPr/>
      <dgm:t>
        <a:bodyPr/>
        <a:lstStyle/>
        <a:p>
          <a:endParaRPr lang="ru-RU"/>
        </a:p>
      </dgm:t>
    </dgm:pt>
    <dgm:pt modelId="{968EDF70-C5DA-4BAA-A380-BF29C57B0262}">
      <dgm:prSet phldrT="[Текст]" phldr="1"/>
      <dgm:spPr/>
      <dgm:t>
        <a:bodyPr/>
        <a:lstStyle/>
        <a:p>
          <a:endParaRPr lang="ru-RU" dirty="0"/>
        </a:p>
      </dgm:t>
    </dgm:pt>
    <dgm:pt modelId="{CC11F228-CCBE-4C52-B6ED-07395A6EB0F9}" type="parTrans" cxnId="{76F58035-3083-43B3-AAA6-925D381D802A}">
      <dgm:prSet/>
      <dgm:spPr/>
      <dgm:t>
        <a:bodyPr/>
        <a:lstStyle/>
        <a:p>
          <a:endParaRPr lang="ru-RU"/>
        </a:p>
      </dgm:t>
    </dgm:pt>
    <dgm:pt modelId="{E38D8FF6-8AA7-4449-B71F-727E7F6F6234}" type="sibTrans" cxnId="{76F58035-3083-43B3-AAA6-925D381D802A}">
      <dgm:prSet/>
      <dgm:spPr/>
      <dgm:t>
        <a:bodyPr/>
        <a:lstStyle/>
        <a:p>
          <a:endParaRPr lang="ru-RU"/>
        </a:p>
      </dgm:t>
    </dgm:pt>
    <dgm:pt modelId="{C74D912D-92F2-4FF0-BD7C-AD80F74DB8FE}">
      <dgm:prSet phldrT="[Текст]" custT="1"/>
      <dgm:spPr/>
      <dgm:t>
        <a:bodyPr/>
        <a:lstStyle/>
        <a:p>
          <a:pPr>
            <a:lnSpc>
              <a:spcPct val="100000"/>
            </a:lnSpc>
            <a:spcAft>
              <a:spcPts val="0"/>
            </a:spcAft>
          </a:pPr>
          <a:r>
            <a:rPr lang="ru-RU" sz="1600" b="1" dirty="0" smtClean="0">
              <a:latin typeface="Times New Roman" pitchFamily="18" charset="0"/>
              <a:cs typeface="Times New Roman" pitchFamily="18" charset="0"/>
            </a:rPr>
            <a:t>Кармашек обычный</a:t>
          </a:r>
          <a:endParaRPr lang="ru-RU" sz="1600" b="1" dirty="0">
            <a:latin typeface="Times New Roman" pitchFamily="18" charset="0"/>
            <a:cs typeface="Times New Roman" pitchFamily="18" charset="0"/>
          </a:endParaRPr>
        </a:p>
      </dgm:t>
    </dgm:pt>
    <dgm:pt modelId="{74931A03-39B4-4C6E-B8B7-56790982BF15}" type="parTrans" cxnId="{87DA994F-285B-497B-8EE7-AED84D68C845}">
      <dgm:prSet/>
      <dgm:spPr/>
      <dgm:t>
        <a:bodyPr/>
        <a:lstStyle/>
        <a:p>
          <a:endParaRPr lang="ru-RU"/>
        </a:p>
      </dgm:t>
    </dgm:pt>
    <dgm:pt modelId="{D50F13EF-EC1C-4888-A0A4-F08A2A2C7D43}" type="sibTrans" cxnId="{87DA994F-285B-497B-8EE7-AED84D68C845}">
      <dgm:prSet/>
      <dgm:spPr/>
      <dgm:t>
        <a:bodyPr/>
        <a:lstStyle/>
        <a:p>
          <a:endParaRPr lang="ru-RU"/>
        </a:p>
      </dgm:t>
    </dgm:pt>
    <dgm:pt modelId="{13F061ED-8865-4B78-9322-183C62060A02}">
      <dgm:prSet phldrT="[Текст]" custT="1"/>
      <dgm:spPr/>
      <dgm:t>
        <a:bodyPr/>
        <a:lstStyle/>
        <a:p>
          <a:r>
            <a:rPr lang="ru-RU" sz="1600" b="1" dirty="0" smtClean="0">
              <a:latin typeface="Times New Roman" pitchFamily="18" charset="0"/>
              <a:cs typeface="Times New Roman" pitchFamily="18" charset="0"/>
            </a:rPr>
            <a:t>Книжка-раскладушка</a:t>
          </a:r>
          <a:endParaRPr lang="ru-RU" sz="1600" b="1" dirty="0">
            <a:latin typeface="Times New Roman" pitchFamily="18" charset="0"/>
            <a:cs typeface="Times New Roman" pitchFamily="18" charset="0"/>
          </a:endParaRPr>
        </a:p>
      </dgm:t>
    </dgm:pt>
    <dgm:pt modelId="{2DF7F974-A1BE-4F6A-BA3D-44984347BC80}" type="parTrans" cxnId="{790ACA3D-A1D8-454A-8818-120E7519F471}">
      <dgm:prSet/>
      <dgm:spPr/>
      <dgm:t>
        <a:bodyPr/>
        <a:lstStyle/>
        <a:p>
          <a:endParaRPr lang="ru-RU"/>
        </a:p>
      </dgm:t>
    </dgm:pt>
    <dgm:pt modelId="{05544F9B-F108-47F8-8D2C-D34901B2D608}" type="sibTrans" cxnId="{790ACA3D-A1D8-454A-8818-120E7519F471}">
      <dgm:prSet/>
      <dgm:spPr/>
      <dgm:t>
        <a:bodyPr/>
        <a:lstStyle/>
        <a:p>
          <a:endParaRPr lang="ru-RU"/>
        </a:p>
      </dgm:t>
    </dgm:pt>
    <dgm:pt modelId="{84360D64-454A-42C2-9305-26B54AD0034F}">
      <dgm:prSet phldrT="[Текст]" custT="1"/>
      <dgm:spPr/>
      <dgm:t>
        <a:bodyPr/>
        <a:lstStyle/>
        <a:p>
          <a:pPr>
            <a:lnSpc>
              <a:spcPct val="100000"/>
            </a:lnSpc>
            <a:spcAft>
              <a:spcPts val="0"/>
            </a:spcAft>
          </a:pPr>
          <a:r>
            <a:rPr lang="ru-RU" sz="1600" b="1" dirty="0" smtClean="0">
              <a:latin typeface="Times New Roman" pitchFamily="18" charset="0"/>
              <a:cs typeface="Times New Roman" pitchFamily="18" charset="0"/>
            </a:rPr>
            <a:t>Обложка папки</a:t>
          </a:r>
          <a:endParaRPr lang="ru-RU" sz="1800" b="1" dirty="0">
            <a:latin typeface="Times New Roman" pitchFamily="18" charset="0"/>
            <a:cs typeface="Times New Roman" pitchFamily="18" charset="0"/>
          </a:endParaRPr>
        </a:p>
      </dgm:t>
    </dgm:pt>
    <dgm:pt modelId="{6119B5A4-2EC7-4B32-A378-B5E72BAF4A12}" type="parTrans" cxnId="{70843B33-FA5C-4F06-BE4F-05B471BCD408}">
      <dgm:prSet/>
      <dgm:spPr/>
      <dgm:t>
        <a:bodyPr/>
        <a:lstStyle/>
        <a:p>
          <a:endParaRPr lang="ru-RU"/>
        </a:p>
      </dgm:t>
    </dgm:pt>
    <dgm:pt modelId="{036D1F7E-9635-47E6-BDB4-0AC7882E866E}" type="sibTrans" cxnId="{70843B33-FA5C-4F06-BE4F-05B471BCD408}">
      <dgm:prSet/>
      <dgm:spPr/>
      <dgm:t>
        <a:bodyPr/>
        <a:lstStyle/>
        <a:p>
          <a:endParaRPr lang="ru-RU"/>
        </a:p>
      </dgm:t>
    </dgm:pt>
    <dgm:pt modelId="{62651636-9CD9-400E-8408-49A5D88792E8}">
      <dgm:prSet custT="1"/>
      <dgm:spPr/>
      <dgm:t>
        <a:bodyPr/>
        <a:lstStyle/>
        <a:p>
          <a:r>
            <a:rPr lang="ru-RU" sz="1600" b="1" dirty="0" smtClean="0">
              <a:latin typeface="Times New Roman" pitchFamily="18" charset="0"/>
              <a:cs typeface="Times New Roman" pitchFamily="18" charset="0"/>
            </a:rPr>
            <a:t>Фигурные кармашки </a:t>
          </a:r>
          <a:endParaRPr lang="ru-RU" sz="1600" b="1" dirty="0">
            <a:latin typeface="Times New Roman" pitchFamily="18" charset="0"/>
            <a:cs typeface="Times New Roman" pitchFamily="18" charset="0"/>
          </a:endParaRPr>
        </a:p>
      </dgm:t>
    </dgm:pt>
    <dgm:pt modelId="{4F563CD8-47AA-444B-822A-F1209F57559E}" type="parTrans" cxnId="{B8381AC1-6880-4405-BD89-91CFA986642B}">
      <dgm:prSet/>
      <dgm:spPr/>
      <dgm:t>
        <a:bodyPr/>
        <a:lstStyle/>
        <a:p>
          <a:endParaRPr lang="ru-RU"/>
        </a:p>
      </dgm:t>
    </dgm:pt>
    <dgm:pt modelId="{686130BA-A2D6-4C03-8DFA-FF28471233D9}" type="sibTrans" cxnId="{B8381AC1-6880-4405-BD89-91CFA986642B}">
      <dgm:prSet/>
      <dgm:spPr/>
      <dgm:t>
        <a:bodyPr/>
        <a:lstStyle/>
        <a:p>
          <a:endParaRPr lang="ru-RU"/>
        </a:p>
      </dgm:t>
    </dgm:pt>
    <dgm:pt modelId="{872443CB-9F72-4AD0-B590-AEAE1C7B9D31}">
      <dgm:prSet phldrT="[Текст]" custT="1"/>
      <dgm:spPr/>
      <dgm:t>
        <a:bodyPr/>
        <a:lstStyle/>
        <a:p>
          <a:pPr>
            <a:lnSpc>
              <a:spcPct val="100000"/>
            </a:lnSpc>
            <a:spcAft>
              <a:spcPts val="0"/>
            </a:spcAft>
          </a:pPr>
          <a:r>
            <a:rPr lang="ru-RU" sz="1600" b="1" dirty="0" smtClean="0">
              <a:latin typeface="Times New Roman" pitchFamily="18" charset="0"/>
              <a:cs typeface="Times New Roman" pitchFamily="18" charset="0"/>
            </a:rPr>
            <a:t>Альбом -блокнотик</a:t>
          </a:r>
          <a:endParaRPr lang="ru-RU" sz="1600" b="1" dirty="0">
            <a:latin typeface="Times New Roman" pitchFamily="18" charset="0"/>
            <a:cs typeface="Times New Roman" pitchFamily="18" charset="0"/>
          </a:endParaRPr>
        </a:p>
      </dgm:t>
    </dgm:pt>
    <dgm:pt modelId="{B0F61802-5E67-48E7-94B1-DD0DB4948AAA}" type="parTrans" cxnId="{EE8C5328-7667-4700-AF94-17E0351CD8F9}">
      <dgm:prSet/>
      <dgm:spPr/>
      <dgm:t>
        <a:bodyPr/>
        <a:lstStyle/>
        <a:p>
          <a:endParaRPr lang="ru-RU"/>
        </a:p>
      </dgm:t>
    </dgm:pt>
    <dgm:pt modelId="{060ACFA6-8DA0-47C7-B198-9920FDBF1487}" type="sibTrans" cxnId="{EE8C5328-7667-4700-AF94-17E0351CD8F9}">
      <dgm:prSet/>
      <dgm:spPr/>
      <dgm:t>
        <a:bodyPr/>
        <a:lstStyle/>
        <a:p>
          <a:endParaRPr lang="ru-RU"/>
        </a:p>
      </dgm:t>
    </dgm:pt>
    <dgm:pt modelId="{64ECE86B-B7F5-416D-B12B-4891E1E16148}" type="pres">
      <dgm:prSet presAssocID="{3E8555A6-598F-4869-A061-4E671EA66840}" presName="Name0" presStyleCnt="0">
        <dgm:presLayoutVars>
          <dgm:chMax val="1"/>
          <dgm:dir/>
          <dgm:animLvl val="ctr"/>
          <dgm:resizeHandles val="exact"/>
        </dgm:presLayoutVars>
      </dgm:prSet>
      <dgm:spPr/>
      <dgm:t>
        <a:bodyPr/>
        <a:lstStyle/>
        <a:p>
          <a:endParaRPr lang="ru-RU"/>
        </a:p>
      </dgm:t>
    </dgm:pt>
    <dgm:pt modelId="{22FBA387-B088-4951-BB0F-DFF98B9784FF}" type="pres">
      <dgm:prSet presAssocID="{968EDF70-C5DA-4BAA-A380-BF29C57B0262}" presName="centerShape" presStyleLbl="node0" presStyleIdx="0" presStyleCnt="1"/>
      <dgm:spPr/>
      <dgm:t>
        <a:bodyPr/>
        <a:lstStyle/>
        <a:p>
          <a:endParaRPr lang="ru-RU"/>
        </a:p>
      </dgm:t>
    </dgm:pt>
    <dgm:pt modelId="{AC98B080-F3BB-4E5E-BA6B-C66B5089BECC}" type="pres">
      <dgm:prSet presAssocID="{74931A03-39B4-4C6E-B8B7-56790982BF15}" presName="parTrans" presStyleLbl="sibTrans2D1" presStyleIdx="0" presStyleCnt="5"/>
      <dgm:spPr/>
      <dgm:t>
        <a:bodyPr/>
        <a:lstStyle/>
        <a:p>
          <a:endParaRPr lang="ru-RU"/>
        </a:p>
      </dgm:t>
    </dgm:pt>
    <dgm:pt modelId="{A8428DF5-2CD6-43CA-AA76-76088375E65A}" type="pres">
      <dgm:prSet presAssocID="{74931A03-39B4-4C6E-B8B7-56790982BF15}" presName="connectorText" presStyleLbl="sibTrans2D1" presStyleIdx="0" presStyleCnt="5"/>
      <dgm:spPr/>
      <dgm:t>
        <a:bodyPr/>
        <a:lstStyle/>
        <a:p>
          <a:endParaRPr lang="ru-RU"/>
        </a:p>
      </dgm:t>
    </dgm:pt>
    <dgm:pt modelId="{4F3A8816-E827-4FF9-A172-078CF7CA0400}" type="pres">
      <dgm:prSet presAssocID="{C74D912D-92F2-4FF0-BD7C-AD80F74DB8FE}" presName="node" presStyleLbl="node1" presStyleIdx="0" presStyleCnt="5">
        <dgm:presLayoutVars>
          <dgm:bulletEnabled val="1"/>
        </dgm:presLayoutVars>
      </dgm:prSet>
      <dgm:spPr/>
      <dgm:t>
        <a:bodyPr/>
        <a:lstStyle/>
        <a:p>
          <a:endParaRPr lang="ru-RU"/>
        </a:p>
      </dgm:t>
    </dgm:pt>
    <dgm:pt modelId="{DD1A6862-F219-4896-817B-8907B7706B05}" type="pres">
      <dgm:prSet presAssocID="{B0F61802-5E67-48E7-94B1-DD0DB4948AAA}" presName="parTrans" presStyleLbl="sibTrans2D1" presStyleIdx="1" presStyleCnt="5"/>
      <dgm:spPr/>
      <dgm:t>
        <a:bodyPr/>
        <a:lstStyle/>
        <a:p>
          <a:endParaRPr lang="ru-RU"/>
        </a:p>
      </dgm:t>
    </dgm:pt>
    <dgm:pt modelId="{3CA3BF1C-E88C-4C9E-9D1B-FBD9DF7E3D1C}" type="pres">
      <dgm:prSet presAssocID="{B0F61802-5E67-48E7-94B1-DD0DB4948AAA}" presName="connectorText" presStyleLbl="sibTrans2D1" presStyleIdx="1" presStyleCnt="5"/>
      <dgm:spPr/>
      <dgm:t>
        <a:bodyPr/>
        <a:lstStyle/>
        <a:p>
          <a:endParaRPr lang="ru-RU"/>
        </a:p>
      </dgm:t>
    </dgm:pt>
    <dgm:pt modelId="{9FAEA52C-1DA4-4B16-9BC3-EB70DEE920A3}" type="pres">
      <dgm:prSet presAssocID="{872443CB-9F72-4AD0-B590-AEAE1C7B9D31}" presName="node" presStyleLbl="node1" presStyleIdx="1" presStyleCnt="5">
        <dgm:presLayoutVars>
          <dgm:bulletEnabled val="1"/>
        </dgm:presLayoutVars>
      </dgm:prSet>
      <dgm:spPr/>
      <dgm:t>
        <a:bodyPr/>
        <a:lstStyle/>
        <a:p>
          <a:endParaRPr lang="ru-RU"/>
        </a:p>
      </dgm:t>
    </dgm:pt>
    <dgm:pt modelId="{10211419-9E7D-49C1-A6BE-E97F592A77AC}" type="pres">
      <dgm:prSet presAssocID="{4F563CD8-47AA-444B-822A-F1209F57559E}" presName="parTrans" presStyleLbl="sibTrans2D1" presStyleIdx="2" presStyleCnt="5"/>
      <dgm:spPr/>
      <dgm:t>
        <a:bodyPr/>
        <a:lstStyle/>
        <a:p>
          <a:endParaRPr lang="ru-RU"/>
        </a:p>
      </dgm:t>
    </dgm:pt>
    <dgm:pt modelId="{8B00D0DD-A2D7-4929-AE06-D381E071E585}" type="pres">
      <dgm:prSet presAssocID="{4F563CD8-47AA-444B-822A-F1209F57559E}" presName="connectorText" presStyleLbl="sibTrans2D1" presStyleIdx="2" presStyleCnt="5"/>
      <dgm:spPr/>
      <dgm:t>
        <a:bodyPr/>
        <a:lstStyle/>
        <a:p>
          <a:endParaRPr lang="ru-RU"/>
        </a:p>
      </dgm:t>
    </dgm:pt>
    <dgm:pt modelId="{5D4FAC85-7BA5-4879-87D3-B0A51133BFED}" type="pres">
      <dgm:prSet presAssocID="{62651636-9CD9-400E-8408-49A5D88792E8}" presName="node" presStyleLbl="node1" presStyleIdx="2" presStyleCnt="5">
        <dgm:presLayoutVars>
          <dgm:bulletEnabled val="1"/>
        </dgm:presLayoutVars>
      </dgm:prSet>
      <dgm:spPr/>
      <dgm:t>
        <a:bodyPr/>
        <a:lstStyle/>
        <a:p>
          <a:endParaRPr lang="ru-RU"/>
        </a:p>
      </dgm:t>
    </dgm:pt>
    <dgm:pt modelId="{371FB036-4800-47EB-AF52-38FAC17F3F94}" type="pres">
      <dgm:prSet presAssocID="{2DF7F974-A1BE-4F6A-BA3D-44984347BC80}" presName="parTrans" presStyleLbl="sibTrans2D1" presStyleIdx="3" presStyleCnt="5"/>
      <dgm:spPr/>
      <dgm:t>
        <a:bodyPr/>
        <a:lstStyle/>
        <a:p>
          <a:endParaRPr lang="ru-RU"/>
        </a:p>
      </dgm:t>
    </dgm:pt>
    <dgm:pt modelId="{6DEEB28C-4BB1-4984-B9CD-B359ACA05E9F}" type="pres">
      <dgm:prSet presAssocID="{2DF7F974-A1BE-4F6A-BA3D-44984347BC80}" presName="connectorText" presStyleLbl="sibTrans2D1" presStyleIdx="3" presStyleCnt="5"/>
      <dgm:spPr/>
      <dgm:t>
        <a:bodyPr/>
        <a:lstStyle/>
        <a:p>
          <a:endParaRPr lang="ru-RU"/>
        </a:p>
      </dgm:t>
    </dgm:pt>
    <dgm:pt modelId="{69BA6A8E-838A-43FD-B642-796F0E94C8BE}" type="pres">
      <dgm:prSet presAssocID="{13F061ED-8865-4B78-9322-183C62060A02}" presName="node" presStyleLbl="node1" presStyleIdx="3" presStyleCnt="5">
        <dgm:presLayoutVars>
          <dgm:bulletEnabled val="1"/>
        </dgm:presLayoutVars>
      </dgm:prSet>
      <dgm:spPr/>
      <dgm:t>
        <a:bodyPr/>
        <a:lstStyle/>
        <a:p>
          <a:endParaRPr lang="ru-RU"/>
        </a:p>
      </dgm:t>
    </dgm:pt>
    <dgm:pt modelId="{B19EDC88-5CB7-4BFB-BCFA-3F7418F575F9}" type="pres">
      <dgm:prSet presAssocID="{6119B5A4-2EC7-4B32-A378-B5E72BAF4A12}" presName="parTrans" presStyleLbl="sibTrans2D1" presStyleIdx="4" presStyleCnt="5"/>
      <dgm:spPr/>
      <dgm:t>
        <a:bodyPr/>
        <a:lstStyle/>
        <a:p>
          <a:endParaRPr lang="ru-RU"/>
        </a:p>
      </dgm:t>
    </dgm:pt>
    <dgm:pt modelId="{03B74D2F-6B63-428C-B651-76CBFAA0766C}" type="pres">
      <dgm:prSet presAssocID="{6119B5A4-2EC7-4B32-A378-B5E72BAF4A12}" presName="connectorText" presStyleLbl="sibTrans2D1" presStyleIdx="4" presStyleCnt="5"/>
      <dgm:spPr/>
      <dgm:t>
        <a:bodyPr/>
        <a:lstStyle/>
        <a:p>
          <a:endParaRPr lang="ru-RU"/>
        </a:p>
      </dgm:t>
    </dgm:pt>
    <dgm:pt modelId="{430A8F87-75C2-41D9-B20C-A7F50D7CB7B3}" type="pres">
      <dgm:prSet presAssocID="{84360D64-454A-42C2-9305-26B54AD0034F}" presName="node" presStyleLbl="node1" presStyleIdx="4" presStyleCnt="5" custRadScaleRad="103707" custRadScaleInc="7351">
        <dgm:presLayoutVars>
          <dgm:bulletEnabled val="1"/>
        </dgm:presLayoutVars>
      </dgm:prSet>
      <dgm:spPr/>
      <dgm:t>
        <a:bodyPr/>
        <a:lstStyle/>
        <a:p>
          <a:endParaRPr lang="ru-RU"/>
        </a:p>
      </dgm:t>
    </dgm:pt>
  </dgm:ptLst>
  <dgm:cxnLst>
    <dgm:cxn modelId="{E28E6A96-7216-48E2-B2CE-D90FAF064BD0}" type="presOf" srcId="{74931A03-39B4-4C6E-B8B7-56790982BF15}" destId="{A8428DF5-2CD6-43CA-AA76-76088375E65A}" srcOrd="1" destOrd="0" presId="urn:microsoft.com/office/officeart/2005/8/layout/radial5"/>
    <dgm:cxn modelId="{76F58035-3083-43B3-AAA6-925D381D802A}" srcId="{3E8555A6-598F-4869-A061-4E671EA66840}" destId="{968EDF70-C5DA-4BAA-A380-BF29C57B0262}" srcOrd="0" destOrd="0" parTransId="{CC11F228-CCBE-4C52-B6ED-07395A6EB0F9}" sibTransId="{E38D8FF6-8AA7-4449-B71F-727E7F6F6234}"/>
    <dgm:cxn modelId="{F87BE4C2-3F56-4EA9-9149-48D1BA65D34F}" type="presOf" srcId="{4F563CD8-47AA-444B-822A-F1209F57559E}" destId="{8B00D0DD-A2D7-4929-AE06-D381E071E585}" srcOrd="1" destOrd="0" presId="urn:microsoft.com/office/officeart/2005/8/layout/radial5"/>
    <dgm:cxn modelId="{E886DEC0-6040-442E-AD91-703FFFE9255D}" type="presOf" srcId="{968EDF70-C5DA-4BAA-A380-BF29C57B0262}" destId="{22FBA387-B088-4951-BB0F-DFF98B9784FF}" srcOrd="0" destOrd="0" presId="urn:microsoft.com/office/officeart/2005/8/layout/radial5"/>
    <dgm:cxn modelId="{6C110962-FD6B-48C5-B0D2-6C721591F6E9}" type="presOf" srcId="{3E8555A6-598F-4869-A061-4E671EA66840}" destId="{64ECE86B-B7F5-416D-B12B-4891E1E16148}" srcOrd="0" destOrd="0" presId="urn:microsoft.com/office/officeart/2005/8/layout/radial5"/>
    <dgm:cxn modelId="{FDF3D26C-1D3F-46E5-9A44-E50A8916DFB3}" type="presOf" srcId="{74931A03-39B4-4C6E-B8B7-56790982BF15}" destId="{AC98B080-F3BB-4E5E-BA6B-C66B5089BECC}" srcOrd="0" destOrd="0" presId="urn:microsoft.com/office/officeart/2005/8/layout/radial5"/>
    <dgm:cxn modelId="{70843B33-FA5C-4F06-BE4F-05B471BCD408}" srcId="{968EDF70-C5DA-4BAA-A380-BF29C57B0262}" destId="{84360D64-454A-42C2-9305-26B54AD0034F}" srcOrd="4" destOrd="0" parTransId="{6119B5A4-2EC7-4B32-A378-B5E72BAF4A12}" sibTransId="{036D1F7E-9635-47E6-BDB4-0AC7882E866E}"/>
    <dgm:cxn modelId="{3F2D83CD-0B9E-4576-9CBE-B1BC32FF9049}" type="presOf" srcId="{13F061ED-8865-4B78-9322-183C62060A02}" destId="{69BA6A8E-838A-43FD-B642-796F0E94C8BE}" srcOrd="0" destOrd="0" presId="urn:microsoft.com/office/officeart/2005/8/layout/radial5"/>
    <dgm:cxn modelId="{55FE6F94-479B-48E7-912A-672BA57F0D55}" type="presOf" srcId="{6119B5A4-2EC7-4B32-A378-B5E72BAF4A12}" destId="{03B74D2F-6B63-428C-B651-76CBFAA0766C}" srcOrd="1" destOrd="0" presId="urn:microsoft.com/office/officeart/2005/8/layout/radial5"/>
    <dgm:cxn modelId="{790ACA3D-A1D8-454A-8818-120E7519F471}" srcId="{968EDF70-C5DA-4BAA-A380-BF29C57B0262}" destId="{13F061ED-8865-4B78-9322-183C62060A02}" srcOrd="3" destOrd="0" parTransId="{2DF7F974-A1BE-4F6A-BA3D-44984347BC80}" sibTransId="{05544F9B-F108-47F8-8D2C-D34901B2D608}"/>
    <dgm:cxn modelId="{A9427644-C9EB-4F9D-9084-93DD5F8E4948}" type="presOf" srcId="{2DF7F974-A1BE-4F6A-BA3D-44984347BC80}" destId="{6DEEB28C-4BB1-4984-B9CD-B359ACA05E9F}" srcOrd="1" destOrd="0" presId="urn:microsoft.com/office/officeart/2005/8/layout/radial5"/>
    <dgm:cxn modelId="{E44E83FF-1AC9-4E7F-9088-E85C4155E577}" type="presOf" srcId="{B0F61802-5E67-48E7-94B1-DD0DB4948AAA}" destId="{3CA3BF1C-E88C-4C9E-9D1B-FBD9DF7E3D1C}" srcOrd="1" destOrd="0" presId="urn:microsoft.com/office/officeart/2005/8/layout/radial5"/>
    <dgm:cxn modelId="{B8381AC1-6880-4405-BD89-91CFA986642B}" srcId="{968EDF70-C5DA-4BAA-A380-BF29C57B0262}" destId="{62651636-9CD9-400E-8408-49A5D88792E8}" srcOrd="2" destOrd="0" parTransId="{4F563CD8-47AA-444B-822A-F1209F57559E}" sibTransId="{686130BA-A2D6-4C03-8DFA-FF28471233D9}"/>
    <dgm:cxn modelId="{24E6CA07-B83D-478C-B1F8-C3370CF36ACD}" type="presOf" srcId="{6119B5A4-2EC7-4B32-A378-B5E72BAF4A12}" destId="{B19EDC88-5CB7-4BFB-BCFA-3F7418F575F9}" srcOrd="0" destOrd="0" presId="urn:microsoft.com/office/officeart/2005/8/layout/radial5"/>
    <dgm:cxn modelId="{05BE09F3-BB15-46CA-AA1D-AA121A59EAE4}" type="presOf" srcId="{2DF7F974-A1BE-4F6A-BA3D-44984347BC80}" destId="{371FB036-4800-47EB-AF52-38FAC17F3F94}" srcOrd="0" destOrd="0" presId="urn:microsoft.com/office/officeart/2005/8/layout/radial5"/>
    <dgm:cxn modelId="{EE8C5328-7667-4700-AF94-17E0351CD8F9}" srcId="{968EDF70-C5DA-4BAA-A380-BF29C57B0262}" destId="{872443CB-9F72-4AD0-B590-AEAE1C7B9D31}" srcOrd="1" destOrd="0" parTransId="{B0F61802-5E67-48E7-94B1-DD0DB4948AAA}" sibTransId="{060ACFA6-8DA0-47C7-B198-9920FDBF1487}"/>
    <dgm:cxn modelId="{EEA1EAA1-2F6F-4BCD-A02A-B49F26654767}" type="presOf" srcId="{4F563CD8-47AA-444B-822A-F1209F57559E}" destId="{10211419-9E7D-49C1-A6BE-E97F592A77AC}" srcOrd="0" destOrd="0" presId="urn:microsoft.com/office/officeart/2005/8/layout/radial5"/>
    <dgm:cxn modelId="{DE6E4F62-5570-4F8D-9DFC-B07628D2F219}" type="presOf" srcId="{C74D912D-92F2-4FF0-BD7C-AD80F74DB8FE}" destId="{4F3A8816-E827-4FF9-A172-078CF7CA0400}" srcOrd="0" destOrd="0" presId="urn:microsoft.com/office/officeart/2005/8/layout/radial5"/>
    <dgm:cxn modelId="{DDA1E5EF-1F67-4CA1-B608-46981442165A}" type="presOf" srcId="{B0F61802-5E67-48E7-94B1-DD0DB4948AAA}" destId="{DD1A6862-F219-4896-817B-8907B7706B05}" srcOrd="0" destOrd="0" presId="urn:microsoft.com/office/officeart/2005/8/layout/radial5"/>
    <dgm:cxn modelId="{87DA994F-285B-497B-8EE7-AED84D68C845}" srcId="{968EDF70-C5DA-4BAA-A380-BF29C57B0262}" destId="{C74D912D-92F2-4FF0-BD7C-AD80F74DB8FE}" srcOrd="0" destOrd="0" parTransId="{74931A03-39B4-4C6E-B8B7-56790982BF15}" sibTransId="{D50F13EF-EC1C-4888-A0A4-F08A2A2C7D43}"/>
    <dgm:cxn modelId="{D58734C2-9798-4B68-9122-1AAD85587BA5}" type="presOf" srcId="{84360D64-454A-42C2-9305-26B54AD0034F}" destId="{430A8F87-75C2-41D9-B20C-A7F50D7CB7B3}" srcOrd="0" destOrd="0" presId="urn:microsoft.com/office/officeart/2005/8/layout/radial5"/>
    <dgm:cxn modelId="{73C65322-DB09-4FCC-AD60-708E21996CC7}" type="presOf" srcId="{62651636-9CD9-400E-8408-49A5D88792E8}" destId="{5D4FAC85-7BA5-4879-87D3-B0A51133BFED}" srcOrd="0" destOrd="0" presId="urn:microsoft.com/office/officeart/2005/8/layout/radial5"/>
    <dgm:cxn modelId="{9912754A-AABD-4FAA-AC9C-07CA5B1BC714}" type="presOf" srcId="{872443CB-9F72-4AD0-B590-AEAE1C7B9D31}" destId="{9FAEA52C-1DA4-4B16-9BC3-EB70DEE920A3}" srcOrd="0" destOrd="0" presId="urn:microsoft.com/office/officeart/2005/8/layout/radial5"/>
    <dgm:cxn modelId="{D267AB9D-058C-441E-ADCD-C82A1C30FDE7}" type="presParOf" srcId="{64ECE86B-B7F5-416D-B12B-4891E1E16148}" destId="{22FBA387-B088-4951-BB0F-DFF98B9784FF}" srcOrd="0" destOrd="0" presId="urn:microsoft.com/office/officeart/2005/8/layout/radial5"/>
    <dgm:cxn modelId="{44BF92E2-DD53-4A92-BFC5-56C091423D50}" type="presParOf" srcId="{64ECE86B-B7F5-416D-B12B-4891E1E16148}" destId="{AC98B080-F3BB-4E5E-BA6B-C66B5089BECC}" srcOrd="1" destOrd="0" presId="urn:microsoft.com/office/officeart/2005/8/layout/radial5"/>
    <dgm:cxn modelId="{DDEA7917-6829-402D-BE0C-7C518DBA191B}" type="presParOf" srcId="{AC98B080-F3BB-4E5E-BA6B-C66B5089BECC}" destId="{A8428DF5-2CD6-43CA-AA76-76088375E65A}" srcOrd="0" destOrd="0" presId="urn:microsoft.com/office/officeart/2005/8/layout/radial5"/>
    <dgm:cxn modelId="{28877CAE-FB6B-423A-9912-D5AF8C9078A3}" type="presParOf" srcId="{64ECE86B-B7F5-416D-B12B-4891E1E16148}" destId="{4F3A8816-E827-4FF9-A172-078CF7CA0400}" srcOrd="2" destOrd="0" presId="urn:microsoft.com/office/officeart/2005/8/layout/radial5"/>
    <dgm:cxn modelId="{97242236-1186-4823-829E-7A16EA9248FE}" type="presParOf" srcId="{64ECE86B-B7F5-416D-B12B-4891E1E16148}" destId="{DD1A6862-F219-4896-817B-8907B7706B05}" srcOrd="3" destOrd="0" presId="urn:microsoft.com/office/officeart/2005/8/layout/radial5"/>
    <dgm:cxn modelId="{95DB5F1A-AEEC-4D29-8A64-04CC680B7F40}" type="presParOf" srcId="{DD1A6862-F219-4896-817B-8907B7706B05}" destId="{3CA3BF1C-E88C-4C9E-9D1B-FBD9DF7E3D1C}" srcOrd="0" destOrd="0" presId="urn:microsoft.com/office/officeart/2005/8/layout/radial5"/>
    <dgm:cxn modelId="{8A0125B8-E061-435B-911A-2154EC0D8278}" type="presParOf" srcId="{64ECE86B-B7F5-416D-B12B-4891E1E16148}" destId="{9FAEA52C-1DA4-4B16-9BC3-EB70DEE920A3}" srcOrd="4" destOrd="0" presId="urn:microsoft.com/office/officeart/2005/8/layout/radial5"/>
    <dgm:cxn modelId="{359E1D9E-3DB7-44A7-975E-719EA4077538}" type="presParOf" srcId="{64ECE86B-B7F5-416D-B12B-4891E1E16148}" destId="{10211419-9E7D-49C1-A6BE-E97F592A77AC}" srcOrd="5" destOrd="0" presId="urn:microsoft.com/office/officeart/2005/8/layout/radial5"/>
    <dgm:cxn modelId="{8AF14473-70DE-46EE-B7CC-90BD06C4AA4A}" type="presParOf" srcId="{10211419-9E7D-49C1-A6BE-E97F592A77AC}" destId="{8B00D0DD-A2D7-4929-AE06-D381E071E585}" srcOrd="0" destOrd="0" presId="urn:microsoft.com/office/officeart/2005/8/layout/radial5"/>
    <dgm:cxn modelId="{AD348188-CBF8-4175-ADBB-ECF3C0F7FE78}" type="presParOf" srcId="{64ECE86B-B7F5-416D-B12B-4891E1E16148}" destId="{5D4FAC85-7BA5-4879-87D3-B0A51133BFED}" srcOrd="6" destOrd="0" presId="urn:microsoft.com/office/officeart/2005/8/layout/radial5"/>
    <dgm:cxn modelId="{8FDF70FA-789D-4736-9BBE-D0A33AC51C8D}" type="presParOf" srcId="{64ECE86B-B7F5-416D-B12B-4891E1E16148}" destId="{371FB036-4800-47EB-AF52-38FAC17F3F94}" srcOrd="7" destOrd="0" presId="urn:microsoft.com/office/officeart/2005/8/layout/radial5"/>
    <dgm:cxn modelId="{AAE52943-B1C6-48CB-8DDA-38F1726A9DF7}" type="presParOf" srcId="{371FB036-4800-47EB-AF52-38FAC17F3F94}" destId="{6DEEB28C-4BB1-4984-B9CD-B359ACA05E9F}" srcOrd="0" destOrd="0" presId="urn:microsoft.com/office/officeart/2005/8/layout/radial5"/>
    <dgm:cxn modelId="{05D9FB57-7DC1-4649-8AB7-C2A998C2F5FF}" type="presParOf" srcId="{64ECE86B-B7F5-416D-B12B-4891E1E16148}" destId="{69BA6A8E-838A-43FD-B642-796F0E94C8BE}" srcOrd="8" destOrd="0" presId="urn:microsoft.com/office/officeart/2005/8/layout/radial5"/>
    <dgm:cxn modelId="{1597BA61-D95B-41F9-B57A-ACBED92EAD7B}" type="presParOf" srcId="{64ECE86B-B7F5-416D-B12B-4891E1E16148}" destId="{B19EDC88-5CB7-4BFB-BCFA-3F7418F575F9}" srcOrd="9" destOrd="0" presId="urn:microsoft.com/office/officeart/2005/8/layout/radial5"/>
    <dgm:cxn modelId="{B92E9581-D010-43CE-A895-90A0C0CE90E1}" type="presParOf" srcId="{B19EDC88-5CB7-4BFB-BCFA-3F7418F575F9}" destId="{03B74D2F-6B63-428C-B651-76CBFAA0766C}" srcOrd="0" destOrd="0" presId="urn:microsoft.com/office/officeart/2005/8/layout/radial5"/>
    <dgm:cxn modelId="{93763136-6324-4A3F-A4F2-75B88CD2AFE1}" type="presParOf" srcId="{64ECE86B-B7F5-416D-B12B-4891E1E16148}" destId="{430A8F87-75C2-41D9-B20C-A7F50D7CB7B3}" srcOrd="10" destOrd="0" presId="urn:microsoft.com/office/officeart/2005/8/layout/radial5"/>
  </dgm:cxnLst>
  <dgm:bg/>
  <dgm:whole/>
</dgm:dataModel>
</file>

<file path=ppt/diagrams/data6.xml><?xml version="1.0" encoding="utf-8"?>
<dgm:dataModel xmlns:dgm="http://schemas.openxmlformats.org/drawingml/2006/diagram" xmlns:a="http://schemas.openxmlformats.org/drawingml/2006/main">
  <dgm:ptLst>
    <dgm:pt modelId="{3B9A474B-9BA9-46F2-B6C8-C474D3A3B3F3}" type="doc">
      <dgm:prSet loTypeId="urn:microsoft.com/office/officeart/2005/8/layout/process4" loCatId="list" qsTypeId="urn:microsoft.com/office/officeart/2005/8/quickstyle/3d4" qsCatId="3D" csTypeId="urn:microsoft.com/office/officeart/2005/8/colors/accent1_2" csCatId="accent1" phldr="1"/>
      <dgm:spPr/>
      <dgm:t>
        <a:bodyPr/>
        <a:lstStyle/>
        <a:p>
          <a:endParaRPr lang="ru-RU"/>
        </a:p>
      </dgm:t>
    </dgm:pt>
    <dgm:pt modelId="{3E25779F-A287-4358-AD9B-0F0DE428E731}">
      <dgm:prSet phldrT="[Текст]" custT="1"/>
      <dgm:spPr/>
      <dgm:t>
        <a:bodyPr/>
        <a:lstStyle/>
        <a:p>
          <a:r>
            <a:rPr lang="ru-RU" sz="2000" dirty="0" smtClean="0">
              <a:latin typeface="Times New Roman" pitchFamily="18" charset="0"/>
              <a:cs typeface="Times New Roman" pitchFamily="18" charset="0"/>
            </a:rPr>
            <a:t>Информативен</a:t>
          </a:r>
          <a:endParaRPr lang="ru-RU" sz="2000" dirty="0">
            <a:latin typeface="Times New Roman" pitchFamily="18" charset="0"/>
            <a:cs typeface="Times New Roman" pitchFamily="18" charset="0"/>
          </a:endParaRPr>
        </a:p>
      </dgm:t>
    </dgm:pt>
    <dgm:pt modelId="{386DDA34-BB6D-4C76-B829-0FB55F88A60E}" type="parTrans" cxnId="{F76014F0-C5A6-4DC0-94A1-D37ED81AF02B}">
      <dgm:prSet/>
      <dgm:spPr/>
      <dgm:t>
        <a:bodyPr/>
        <a:lstStyle/>
        <a:p>
          <a:endParaRPr lang="ru-RU"/>
        </a:p>
      </dgm:t>
    </dgm:pt>
    <dgm:pt modelId="{A2D2355E-AD75-4803-B2C3-56F9688FBADF}" type="sibTrans" cxnId="{F76014F0-C5A6-4DC0-94A1-D37ED81AF02B}">
      <dgm:prSet/>
      <dgm:spPr/>
      <dgm:t>
        <a:bodyPr/>
        <a:lstStyle/>
        <a:p>
          <a:endParaRPr lang="ru-RU"/>
        </a:p>
      </dgm:t>
    </dgm:pt>
    <dgm:pt modelId="{0FDA13A9-37CF-4BFB-9369-4E2EC2BF43BB}">
      <dgm:prSet phldrT="[Текст]" custT="1"/>
      <dgm:spPr/>
      <dgm:t>
        <a:bodyPr/>
        <a:lstStyle/>
        <a:p>
          <a:r>
            <a:rPr lang="ru-RU" sz="1400" b="1" dirty="0" smtClean="0">
              <a:solidFill>
                <a:srgbClr val="002060"/>
              </a:solidFill>
              <a:latin typeface="Times New Roman" pitchFamily="18" charset="0"/>
              <a:cs typeface="Times New Roman" pitchFamily="18" charset="0"/>
            </a:rPr>
            <a:t>Это самодельный  интерактивный  справочный материал по определенной теме</a:t>
          </a:r>
          <a:endParaRPr lang="ru-RU" sz="1400" b="1" dirty="0">
            <a:solidFill>
              <a:srgbClr val="002060"/>
            </a:solidFill>
            <a:latin typeface="Times New Roman" pitchFamily="18" charset="0"/>
            <a:cs typeface="Times New Roman" pitchFamily="18" charset="0"/>
          </a:endParaRPr>
        </a:p>
      </dgm:t>
    </dgm:pt>
    <dgm:pt modelId="{B73E5914-C116-4B70-A157-B283C36D2002}" type="parTrans" cxnId="{38FFDF9D-55DC-488C-A8D6-BA158F264C50}">
      <dgm:prSet/>
      <dgm:spPr/>
      <dgm:t>
        <a:bodyPr/>
        <a:lstStyle/>
        <a:p>
          <a:endParaRPr lang="ru-RU"/>
        </a:p>
      </dgm:t>
    </dgm:pt>
    <dgm:pt modelId="{EDBA0984-F099-4F27-918B-4A4E1B082979}" type="sibTrans" cxnId="{38FFDF9D-55DC-488C-A8D6-BA158F264C50}">
      <dgm:prSet/>
      <dgm:spPr/>
      <dgm:t>
        <a:bodyPr/>
        <a:lstStyle/>
        <a:p>
          <a:endParaRPr lang="ru-RU"/>
        </a:p>
      </dgm:t>
    </dgm:pt>
    <dgm:pt modelId="{C4285E34-7F63-4015-98D2-282B7CE5CA3A}">
      <dgm:prSet phldrT="[Текст]" custT="1"/>
      <dgm:spPr/>
      <dgm:t>
        <a:bodyPr/>
        <a:lstStyle/>
        <a:p>
          <a:r>
            <a:rPr lang="ru-RU" sz="1400" b="1" dirty="0" smtClean="0">
              <a:solidFill>
                <a:srgbClr val="002060"/>
              </a:solidFill>
              <a:latin typeface="Times New Roman" pitchFamily="18" charset="0"/>
              <a:cs typeface="Times New Roman" pitchFamily="18" charset="0"/>
            </a:rPr>
            <a:t>Можно использовать каждую часть по отдельности (каждая часть отдельная тема)</a:t>
          </a:r>
          <a:endParaRPr lang="ru-RU" sz="1400" b="1" dirty="0">
            <a:solidFill>
              <a:srgbClr val="002060"/>
            </a:solidFill>
            <a:latin typeface="Times New Roman" pitchFamily="18" charset="0"/>
            <a:cs typeface="Times New Roman" pitchFamily="18" charset="0"/>
          </a:endParaRPr>
        </a:p>
      </dgm:t>
    </dgm:pt>
    <dgm:pt modelId="{CA93EC67-BB0E-4D59-AC8D-BFD083DF8701}" type="parTrans" cxnId="{7A26BAD3-E1D0-433D-B83C-6CD96E845597}">
      <dgm:prSet/>
      <dgm:spPr/>
      <dgm:t>
        <a:bodyPr/>
        <a:lstStyle/>
        <a:p>
          <a:endParaRPr lang="ru-RU"/>
        </a:p>
      </dgm:t>
    </dgm:pt>
    <dgm:pt modelId="{EADBD41D-4293-4F78-A3BB-DD59F08549E9}" type="sibTrans" cxnId="{7A26BAD3-E1D0-433D-B83C-6CD96E845597}">
      <dgm:prSet/>
      <dgm:spPr/>
      <dgm:t>
        <a:bodyPr/>
        <a:lstStyle/>
        <a:p>
          <a:endParaRPr lang="ru-RU"/>
        </a:p>
      </dgm:t>
    </dgm:pt>
    <dgm:pt modelId="{17D71161-840C-40A5-A385-2C8AFCA56D7F}">
      <dgm:prSet phldrT="[Текст]" custT="1"/>
      <dgm:spPr/>
      <dgm:t>
        <a:bodyPr/>
        <a:lstStyle/>
        <a:p>
          <a:r>
            <a:rPr lang="ru-RU" sz="2000" dirty="0" smtClean="0">
              <a:latin typeface="Times New Roman" pitchFamily="18" charset="0"/>
              <a:cs typeface="Times New Roman" pitchFamily="18" charset="0"/>
            </a:rPr>
            <a:t>Доступен каждому</a:t>
          </a:r>
          <a:endParaRPr lang="ru-RU" sz="2000" dirty="0">
            <a:latin typeface="Times New Roman" pitchFamily="18" charset="0"/>
            <a:cs typeface="Times New Roman" pitchFamily="18" charset="0"/>
          </a:endParaRPr>
        </a:p>
      </dgm:t>
    </dgm:pt>
    <dgm:pt modelId="{2BDCCA84-DB40-41B5-8313-C1AB34A22687}" type="parTrans" cxnId="{26AB8039-4327-4F68-A19A-254BE083D8F6}">
      <dgm:prSet/>
      <dgm:spPr/>
      <dgm:t>
        <a:bodyPr/>
        <a:lstStyle/>
        <a:p>
          <a:endParaRPr lang="ru-RU"/>
        </a:p>
      </dgm:t>
    </dgm:pt>
    <dgm:pt modelId="{E3D8F54C-E1AC-4A5B-AFA6-19FBB8A206E5}" type="sibTrans" cxnId="{26AB8039-4327-4F68-A19A-254BE083D8F6}">
      <dgm:prSet/>
      <dgm:spPr/>
      <dgm:t>
        <a:bodyPr/>
        <a:lstStyle/>
        <a:p>
          <a:endParaRPr lang="ru-RU"/>
        </a:p>
      </dgm:t>
    </dgm:pt>
    <dgm:pt modelId="{549A66EA-BCB4-4729-B06A-7C9CBDAD5B0A}">
      <dgm:prSet phldrT="[Текст]" custT="1"/>
      <dgm:spPr/>
      <dgm:t>
        <a:bodyPr/>
        <a:lstStyle/>
        <a:p>
          <a:r>
            <a:rPr lang="ru-RU" sz="1400" b="1" dirty="0" smtClean="0">
              <a:solidFill>
                <a:srgbClr val="002060"/>
              </a:solidFill>
              <a:latin typeface="Times New Roman" pitchFamily="18" charset="0"/>
              <a:cs typeface="Times New Roman" pitchFamily="18" charset="0"/>
            </a:rPr>
            <a:t>Он может  использоваться  учителями   на уроке</a:t>
          </a:r>
          <a:endParaRPr lang="ru-RU" sz="1400" b="1" dirty="0">
            <a:solidFill>
              <a:srgbClr val="002060"/>
            </a:solidFill>
            <a:latin typeface="Times New Roman" pitchFamily="18" charset="0"/>
            <a:cs typeface="Times New Roman" pitchFamily="18" charset="0"/>
          </a:endParaRPr>
        </a:p>
      </dgm:t>
    </dgm:pt>
    <dgm:pt modelId="{96585FE5-824D-40BF-BFDE-5DB76E56EBB9}" type="parTrans" cxnId="{DD13C538-05AB-4915-8778-40B2EA87067C}">
      <dgm:prSet/>
      <dgm:spPr/>
      <dgm:t>
        <a:bodyPr/>
        <a:lstStyle/>
        <a:p>
          <a:endParaRPr lang="ru-RU"/>
        </a:p>
      </dgm:t>
    </dgm:pt>
    <dgm:pt modelId="{2D4D381D-5A3F-4769-B41F-0478F8A86B3F}" type="sibTrans" cxnId="{DD13C538-05AB-4915-8778-40B2EA87067C}">
      <dgm:prSet/>
      <dgm:spPr/>
      <dgm:t>
        <a:bodyPr/>
        <a:lstStyle/>
        <a:p>
          <a:endParaRPr lang="ru-RU"/>
        </a:p>
      </dgm:t>
    </dgm:pt>
    <dgm:pt modelId="{5CD40563-735E-4F4C-B27F-7A1166ACF091}">
      <dgm:prSet phldrT="[Текст]" custT="1"/>
      <dgm:spPr/>
      <dgm:t>
        <a:bodyPr/>
        <a:lstStyle/>
        <a:p>
          <a:r>
            <a:rPr lang="ru-RU" sz="1400" b="1" dirty="0" smtClean="0">
              <a:solidFill>
                <a:srgbClr val="002060"/>
              </a:solidFill>
              <a:latin typeface="Times New Roman" pitchFamily="18" charset="0"/>
              <a:cs typeface="Times New Roman" pitchFamily="18" charset="0"/>
            </a:rPr>
            <a:t> вожатыми, библиотекарями  и руководителями кружков    во внеурочной деятельности. </a:t>
          </a:r>
          <a:endParaRPr lang="ru-RU" sz="1400" b="1" dirty="0">
            <a:solidFill>
              <a:srgbClr val="002060"/>
            </a:solidFill>
            <a:latin typeface="Times New Roman" pitchFamily="18" charset="0"/>
            <a:cs typeface="Times New Roman" pitchFamily="18" charset="0"/>
          </a:endParaRPr>
        </a:p>
      </dgm:t>
    </dgm:pt>
    <dgm:pt modelId="{37856CFB-5141-4C9B-8BDE-8D143797B368}" type="parTrans" cxnId="{56F31402-4955-4075-B1C8-4F9051E5DB2E}">
      <dgm:prSet/>
      <dgm:spPr/>
      <dgm:t>
        <a:bodyPr/>
        <a:lstStyle/>
        <a:p>
          <a:endParaRPr lang="ru-RU"/>
        </a:p>
      </dgm:t>
    </dgm:pt>
    <dgm:pt modelId="{EC8567F9-1EAA-4CE2-952B-BA6C3EAC24F2}" type="sibTrans" cxnId="{56F31402-4955-4075-B1C8-4F9051E5DB2E}">
      <dgm:prSet/>
      <dgm:spPr/>
      <dgm:t>
        <a:bodyPr/>
        <a:lstStyle/>
        <a:p>
          <a:endParaRPr lang="ru-RU"/>
        </a:p>
      </dgm:t>
    </dgm:pt>
    <dgm:pt modelId="{EE41EE4F-03A0-4F57-B4C4-2975C2A3FFCC}">
      <dgm:prSet phldrT="[Текст]" custT="1"/>
      <dgm:spPr/>
      <dgm:t>
        <a:bodyPr/>
        <a:lstStyle/>
        <a:p>
          <a:r>
            <a:rPr lang="ru-RU" sz="2000" dirty="0" smtClean="0">
              <a:latin typeface="Times New Roman" pitchFamily="18" charset="0"/>
              <a:cs typeface="Times New Roman" pitchFamily="18" charset="0"/>
            </a:rPr>
            <a:t>Уникален</a:t>
          </a:r>
          <a:endParaRPr lang="ru-RU" sz="2000" dirty="0">
            <a:latin typeface="Times New Roman" pitchFamily="18" charset="0"/>
            <a:cs typeface="Times New Roman" pitchFamily="18" charset="0"/>
          </a:endParaRPr>
        </a:p>
      </dgm:t>
    </dgm:pt>
    <dgm:pt modelId="{D4B38C0E-6DFB-41DF-AE53-75E224978917}" type="parTrans" cxnId="{5DA8D41D-E9A7-405E-A966-31BAF233BBE6}">
      <dgm:prSet/>
      <dgm:spPr/>
      <dgm:t>
        <a:bodyPr/>
        <a:lstStyle/>
        <a:p>
          <a:endParaRPr lang="ru-RU"/>
        </a:p>
      </dgm:t>
    </dgm:pt>
    <dgm:pt modelId="{B277E816-46C7-4CD8-A5F8-88A1CBA2F29E}" type="sibTrans" cxnId="{5DA8D41D-E9A7-405E-A966-31BAF233BBE6}">
      <dgm:prSet/>
      <dgm:spPr/>
      <dgm:t>
        <a:bodyPr/>
        <a:lstStyle/>
        <a:p>
          <a:endParaRPr lang="ru-RU"/>
        </a:p>
      </dgm:t>
    </dgm:pt>
    <dgm:pt modelId="{EC7C0349-51DA-49DE-AB00-346F027D5E96}">
      <dgm:prSet phldrT="[Текст]" custT="1"/>
      <dgm:spPr/>
      <dgm:t>
        <a:bodyPr/>
        <a:lstStyle/>
        <a:p>
          <a:r>
            <a:rPr lang="ru-RU" sz="2000" dirty="0" smtClean="0">
              <a:latin typeface="Times New Roman" pitchFamily="18" charset="0"/>
              <a:cs typeface="Times New Roman" pitchFamily="18" charset="0"/>
            </a:rPr>
            <a:t>Формирует</a:t>
          </a:r>
          <a:endParaRPr lang="ru-RU" sz="2000" dirty="0">
            <a:latin typeface="Times New Roman" pitchFamily="18" charset="0"/>
            <a:cs typeface="Times New Roman" pitchFamily="18" charset="0"/>
          </a:endParaRPr>
        </a:p>
      </dgm:t>
    </dgm:pt>
    <dgm:pt modelId="{5AB334B9-6CF1-408A-A6BB-5A398AA1A5B4}" type="parTrans" cxnId="{1C567320-8CA2-48BC-AA5A-93E382A099A0}">
      <dgm:prSet/>
      <dgm:spPr/>
      <dgm:t>
        <a:bodyPr/>
        <a:lstStyle/>
        <a:p>
          <a:endParaRPr lang="ru-RU"/>
        </a:p>
      </dgm:t>
    </dgm:pt>
    <dgm:pt modelId="{0A85F32A-CBE8-45AB-B3FB-BE21C1D9CF3D}" type="sibTrans" cxnId="{1C567320-8CA2-48BC-AA5A-93E382A099A0}">
      <dgm:prSet/>
      <dgm:spPr/>
      <dgm:t>
        <a:bodyPr/>
        <a:lstStyle/>
        <a:p>
          <a:endParaRPr lang="ru-RU"/>
        </a:p>
      </dgm:t>
    </dgm:pt>
    <dgm:pt modelId="{8D2F99CD-00C1-4D83-97A7-F5C22BA5DAFA}">
      <dgm:prSet phldrT="[Текст]" custT="1"/>
      <dgm:spPr/>
      <dgm:t>
        <a:bodyPr/>
        <a:lstStyle/>
        <a:p>
          <a:r>
            <a:rPr lang="ru-RU" sz="2000" dirty="0" smtClean="0">
              <a:latin typeface="Times New Roman" pitchFamily="18" charset="0"/>
              <a:cs typeface="Times New Roman" pitchFamily="18" charset="0"/>
            </a:rPr>
            <a:t> Портативен</a:t>
          </a:r>
          <a:endParaRPr lang="ru-RU" sz="2000" dirty="0">
            <a:latin typeface="Times New Roman" pitchFamily="18" charset="0"/>
            <a:cs typeface="Times New Roman" pitchFamily="18" charset="0"/>
          </a:endParaRPr>
        </a:p>
      </dgm:t>
    </dgm:pt>
    <dgm:pt modelId="{0407D73C-D43B-4E25-B923-3140ACDBCA7A}" type="parTrans" cxnId="{FE639E3A-0732-4C51-AD83-BD0E74164FE8}">
      <dgm:prSet/>
      <dgm:spPr/>
      <dgm:t>
        <a:bodyPr/>
        <a:lstStyle/>
        <a:p>
          <a:endParaRPr lang="ru-RU"/>
        </a:p>
      </dgm:t>
    </dgm:pt>
    <dgm:pt modelId="{2951FC61-AD32-42EF-A0CA-ED17EAF4A01A}" type="sibTrans" cxnId="{FE639E3A-0732-4C51-AD83-BD0E74164FE8}">
      <dgm:prSet/>
      <dgm:spPr/>
      <dgm:t>
        <a:bodyPr/>
        <a:lstStyle/>
        <a:p>
          <a:endParaRPr lang="ru-RU"/>
        </a:p>
      </dgm:t>
    </dgm:pt>
    <dgm:pt modelId="{2564AC3F-9A4E-4D15-94B9-B7C922C4E039}">
      <dgm:prSet phldrT="[Текст]" custT="1"/>
      <dgm:spPr/>
      <dgm:t>
        <a:bodyPr/>
        <a:lstStyle/>
        <a:p>
          <a:r>
            <a:rPr lang="ru-RU" sz="1400" b="1" dirty="0" smtClean="0">
              <a:solidFill>
                <a:srgbClr val="002060"/>
              </a:solidFill>
              <a:latin typeface="Times New Roman" pitchFamily="18" charset="0"/>
              <a:cs typeface="Times New Roman" pitchFamily="18" charset="0"/>
            </a:rPr>
            <a:t>удобен при ношении</a:t>
          </a:r>
          <a:endParaRPr lang="ru-RU" sz="1400" b="1" dirty="0">
            <a:solidFill>
              <a:srgbClr val="002060"/>
            </a:solidFill>
            <a:latin typeface="Times New Roman" pitchFamily="18" charset="0"/>
            <a:cs typeface="Times New Roman" pitchFamily="18" charset="0"/>
          </a:endParaRPr>
        </a:p>
      </dgm:t>
    </dgm:pt>
    <dgm:pt modelId="{4BB67F62-82FF-4307-8742-4DEF38763FA9}" type="parTrans" cxnId="{C42A386A-DA83-488B-A568-7CEC25342D62}">
      <dgm:prSet/>
      <dgm:spPr/>
      <dgm:t>
        <a:bodyPr/>
        <a:lstStyle/>
        <a:p>
          <a:endParaRPr lang="ru-RU"/>
        </a:p>
      </dgm:t>
    </dgm:pt>
    <dgm:pt modelId="{850E29DE-6062-42D2-9DE9-34D208E1B0EF}" type="sibTrans" cxnId="{C42A386A-DA83-488B-A568-7CEC25342D62}">
      <dgm:prSet/>
      <dgm:spPr/>
      <dgm:t>
        <a:bodyPr/>
        <a:lstStyle/>
        <a:p>
          <a:endParaRPr lang="ru-RU"/>
        </a:p>
      </dgm:t>
    </dgm:pt>
    <dgm:pt modelId="{D88A4D65-88C9-4DA8-A224-6B70FAC28FE9}">
      <dgm:prSet phldrT="[Текст]" custT="1"/>
      <dgm:spPr/>
      <dgm:t>
        <a:bodyPr/>
        <a:lstStyle/>
        <a:p>
          <a:r>
            <a:rPr lang="ru-RU" sz="1400" b="1" dirty="0" smtClean="0">
              <a:solidFill>
                <a:srgbClr val="002060"/>
              </a:solidFill>
              <a:latin typeface="Times New Roman" pitchFamily="18" charset="0"/>
              <a:cs typeface="Times New Roman" pitchFamily="18" charset="0"/>
            </a:rPr>
            <a:t>много материалов в одном месте</a:t>
          </a:r>
          <a:endParaRPr lang="ru-RU" sz="1400" b="1" dirty="0">
            <a:solidFill>
              <a:srgbClr val="002060"/>
            </a:solidFill>
            <a:latin typeface="Times New Roman" pitchFamily="18" charset="0"/>
            <a:cs typeface="Times New Roman" pitchFamily="18" charset="0"/>
          </a:endParaRPr>
        </a:p>
      </dgm:t>
    </dgm:pt>
    <dgm:pt modelId="{87940473-CA4A-408D-95FB-AF29EC5E6324}" type="parTrans" cxnId="{0BBC1629-7FC6-4D2B-9E23-7B17577D70A9}">
      <dgm:prSet/>
      <dgm:spPr/>
      <dgm:t>
        <a:bodyPr/>
        <a:lstStyle/>
        <a:p>
          <a:endParaRPr lang="ru-RU"/>
        </a:p>
      </dgm:t>
    </dgm:pt>
    <dgm:pt modelId="{4EF55B44-E46F-416E-9D2A-B9BFD022DFE5}" type="sibTrans" cxnId="{0BBC1629-7FC6-4D2B-9E23-7B17577D70A9}">
      <dgm:prSet/>
      <dgm:spPr/>
      <dgm:t>
        <a:bodyPr/>
        <a:lstStyle/>
        <a:p>
          <a:endParaRPr lang="ru-RU"/>
        </a:p>
      </dgm:t>
    </dgm:pt>
    <dgm:pt modelId="{A0BB2800-B853-4D4E-9E3D-8E172B11836E}">
      <dgm:prSet phldrT="[Текст]" custT="1"/>
      <dgm:spPr/>
      <dgm:t>
        <a:bodyPr/>
        <a:lstStyle/>
        <a:p>
          <a:r>
            <a:rPr lang="ru-RU" sz="1400" b="1" dirty="0" smtClean="0">
              <a:solidFill>
                <a:srgbClr val="002060"/>
              </a:solidFill>
              <a:latin typeface="Times New Roman" pitchFamily="18" charset="0"/>
              <a:cs typeface="Times New Roman" pitchFamily="18" charset="0"/>
            </a:rPr>
            <a:t>Умения  и навыки исследовательской деятельности</a:t>
          </a:r>
          <a:endParaRPr lang="ru-RU" sz="1400" b="1" dirty="0">
            <a:solidFill>
              <a:srgbClr val="002060"/>
            </a:solidFill>
            <a:latin typeface="Times New Roman" pitchFamily="18" charset="0"/>
            <a:cs typeface="Times New Roman" pitchFamily="18" charset="0"/>
          </a:endParaRPr>
        </a:p>
      </dgm:t>
    </dgm:pt>
    <dgm:pt modelId="{2BECEE0F-116B-4B17-BF97-B8F21A8BBCD6}" type="parTrans" cxnId="{F7587EBD-51B4-442C-90FE-40752A1CE478}">
      <dgm:prSet/>
      <dgm:spPr/>
      <dgm:t>
        <a:bodyPr/>
        <a:lstStyle/>
        <a:p>
          <a:endParaRPr lang="ru-RU"/>
        </a:p>
      </dgm:t>
    </dgm:pt>
    <dgm:pt modelId="{A2C14A5D-D7DF-42DE-B03C-E1A5045DF350}" type="sibTrans" cxnId="{F7587EBD-51B4-442C-90FE-40752A1CE478}">
      <dgm:prSet/>
      <dgm:spPr/>
      <dgm:t>
        <a:bodyPr/>
        <a:lstStyle/>
        <a:p>
          <a:endParaRPr lang="ru-RU"/>
        </a:p>
      </dgm:t>
    </dgm:pt>
    <dgm:pt modelId="{0E2F0218-6834-469C-BC72-45769945BA5A}">
      <dgm:prSet phldrT="[Текст]" custT="1"/>
      <dgm:spPr/>
      <dgm:t>
        <a:bodyPr/>
        <a:lstStyle/>
        <a:p>
          <a:r>
            <a:rPr lang="ru-RU" sz="1400" b="1" dirty="0" smtClean="0">
              <a:solidFill>
                <a:srgbClr val="002060"/>
              </a:solidFill>
              <a:latin typeface="Times New Roman" pitchFamily="18" charset="0"/>
              <a:cs typeface="Times New Roman" pitchFamily="18" charset="0"/>
            </a:rPr>
            <a:t>атмосферу сближения родителей и детей</a:t>
          </a:r>
          <a:endParaRPr lang="ru-RU" sz="1400" b="1" dirty="0">
            <a:solidFill>
              <a:srgbClr val="002060"/>
            </a:solidFill>
            <a:latin typeface="Times New Roman" pitchFamily="18" charset="0"/>
            <a:cs typeface="Times New Roman" pitchFamily="18" charset="0"/>
          </a:endParaRPr>
        </a:p>
      </dgm:t>
    </dgm:pt>
    <dgm:pt modelId="{8B2F1FED-1CBB-424F-A26E-693FB5982256}" type="parTrans" cxnId="{6B04B5E6-7E5F-4057-8884-56F98240BF74}">
      <dgm:prSet/>
      <dgm:spPr/>
      <dgm:t>
        <a:bodyPr/>
        <a:lstStyle/>
        <a:p>
          <a:endParaRPr lang="ru-RU"/>
        </a:p>
      </dgm:t>
    </dgm:pt>
    <dgm:pt modelId="{E716A2B0-70F1-49F6-B807-026CBD9FD9D9}" type="sibTrans" cxnId="{6B04B5E6-7E5F-4057-8884-56F98240BF74}">
      <dgm:prSet/>
      <dgm:spPr/>
      <dgm:t>
        <a:bodyPr/>
        <a:lstStyle/>
        <a:p>
          <a:endParaRPr lang="ru-RU"/>
        </a:p>
      </dgm:t>
    </dgm:pt>
    <dgm:pt modelId="{3C0BCB59-4FF4-4EF8-BC6D-C5D24849116F}">
      <dgm:prSet phldrT="[Текст]" custT="1"/>
      <dgm:spPr/>
      <dgm:t>
        <a:bodyPr/>
        <a:lstStyle/>
        <a:p>
          <a:r>
            <a:rPr lang="ru-RU" sz="2000" dirty="0" smtClean="0">
              <a:latin typeface="Times New Roman" pitchFamily="18" charset="0"/>
              <a:cs typeface="Times New Roman" pitchFamily="18" charset="0"/>
            </a:rPr>
            <a:t>Развивает</a:t>
          </a:r>
          <a:endParaRPr lang="ru-RU" sz="2000" dirty="0">
            <a:latin typeface="Times New Roman" pitchFamily="18" charset="0"/>
            <a:cs typeface="Times New Roman" pitchFamily="18" charset="0"/>
          </a:endParaRPr>
        </a:p>
      </dgm:t>
    </dgm:pt>
    <dgm:pt modelId="{D531C341-ED81-429F-BC50-1DCAB14E05EB}" type="parTrans" cxnId="{783BE00C-2357-434D-A7F8-4E6E595D7E38}">
      <dgm:prSet/>
      <dgm:spPr/>
      <dgm:t>
        <a:bodyPr/>
        <a:lstStyle/>
        <a:p>
          <a:endParaRPr lang="ru-RU"/>
        </a:p>
      </dgm:t>
    </dgm:pt>
    <dgm:pt modelId="{53303919-741A-410F-B880-BEA79F0A9F0E}" type="sibTrans" cxnId="{783BE00C-2357-434D-A7F8-4E6E595D7E38}">
      <dgm:prSet/>
      <dgm:spPr/>
      <dgm:t>
        <a:bodyPr/>
        <a:lstStyle/>
        <a:p>
          <a:endParaRPr lang="ru-RU"/>
        </a:p>
      </dgm:t>
    </dgm:pt>
    <dgm:pt modelId="{DF37DD3A-DCAD-4450-9804-8392A79F736C}">
      <dgm:prSet phldrT="[Текст]" custT="1"/>
      <dgm:spPr/>
      <dgm:t>
        <a:bodyPr/>
        <a:lstStyle/>
        <a:p>
          <a:r>
            <a:rPr lang="ru-RU" sz="1400" b="1" dirty="0" smtClean="0">
              <a:solidFill>
                <a:srgbClr val="002060"/>
              </a:solidFill>
              <a:latin typeface="Times New Roman" pitchFamily="18" charset="0"/>
              <a:cs typeface="Times New Roman" pitchFamily="18" charset="0"/>
            </a:rPr>
            <a:t>каждый создающий </a:t>
          </a:r>
          <a:r>
            <a:rPr lang="ru-RU" sz="1400" b="1" dirty="0" err="1" smtClean="0">
              <a:solidFill>
                <a:srgbClr val="002060"/>
              </a:solidFill>
              <a:latin typeface="Times New Roman" pitchFamily="18" charset="0"/>
              <a:cs typeface="Times New Roman" pitchFamily="18" charset="0"/>
            </a:rPr>
            <a:t>лэпбук</a:t>
          </a:r>
          <a:r>
            <a:rPr lang="ru-RU" sz="1400" b="1" dirty="0" smtClean="0">
              <a:solidFill>
                <a:srgbClr val="002060"/>
              </a:solidFill>
              <a:latin typeface="Times New Roman" pitchFamily="18" charset="0"/>
              <a:cs typeface="Times New Roman" pitchFamily="18" charset="0"/>
            </a:rPr>
            <a:t> воспринимает заданную тему по своему </a:t>
          </a:r>
          <a:endParaRPr lang="ru-RU" sz="1400" b="1" dirty="0">
            <a:solidFill>
              <a:srgbClr val="002060"/>
            </a:solidFill>
            <a:latin typeface="Times New Roman" pitchFamily="18" charset="0"/>
            <a:cs typeface="Times New Roman" pitchFamily="18" charset="0"/>
          </a:endParaRPr>
        </a:p>
      </dgm:t>
    </dgm:pt>
    <dgm:pt modelId="{1B9555D7-2940-4900-9B96-1FB7443D29CB}" type="parTrans" cxnId="{9FE6A4AE-B6A8-474C-8E55-0BF8747C47BF}">
      <dgm:prSet/>
      <dgm:spPr/>
      <dgm:t>
        <a:bodyPr/>
        <a:lstStyle/>
        <a:p>
          <a:endParaRPr lang="ru-RU"/>
        </a:p>
      </dgm:t>
    </dgm:pt>
    <dgm:pt modelId="{006BC6F0-3A3F-488F-9EB3-6B824C7100EE}" type="sibTrans" cxnId="{9FE6A4AE-B6A8-474C-8E55-0BF8747C47BF}">
      <dgm:prSet/>
      <dgm:spPr/>
      <dgm:t>
        <a:bodyPr/>
        <a:lstStyle/>
        <a:p>
          <a:endParaRPr lang="ru-RU"/>
        </a:p>
      </dgm:t>
    </dgm:pt>
    <dgm:pt modelId="{D56677D2-522F-4DAC-BA9B-F6D3905DC1D7}">
      <dgm:prSet phldrT="[Текст]" custT="1"/>
      <dgm:spPr/>
      <dgm:t>
        <a:bodyPr/>
        <a:lstStyle/>
        <a:p>
          <a:r>
            <a:rPr lang="ru-RU" sz="1400" b="1" dirty="0" smtClean="0">
              <a:solidFill>
                <a:srgbClr val="002060"/>
              </a:solidFill>
              <a:latin typeface="Times New Roman" pitchFamily="18" charset="0"/>
              <a:cs typeface="Times New Roman" pitchFamily="18" charset="0"/>
            </a:rPr>
            <a:t>пользуется только ему известному средствами для достижения цели.   </a:t>
          </a:r>
          <a:endParaRPr lang="ru-RU" sz="1400" b="1" dirty="0">
            <a:solidFill>
              <a:srgbClr val="002060"/>
            </a:solidFill>
            <a:latin typeface="Times New Roman" pitchFamily="18" charset="0"/>
            <a:cs typeface="Times New Roman" pitchFamily="18" charset="0"/>
          </a:endParaRPr>
        </a:p>
      </dgm:t>
    </dgm:pt>
    <dgm:pt modelId="{6489D03E-81CF-4ADE-8C9A-A601531BC382}" type="parTrans" cxnId="{567CFA36-E666-4EA1-BC10-7ED5802E15C9}">
      <dgm:prSet/>
      <dgm:spPr/>
      <dgm:t>
        <a:bodyPr/>
        <a:lstStyle/>
        <a:p>
          <a:endParaRPr lang="ru-RU"/>
        </a:p>
      </dgm:t>
    </dgm:pt>
    <dgm:pt modelId="{3AB095A3-EF94-40BA-B916-50E91F552C18}" type="sibTrans" cxnId="{567CFA36-E666-4EA1-BC10-7ED5802E15C9}">
      <dgm:prSet/>
      <dgm:spPr/>
      <dgm:t>
        <a:bodyPr/>
        <a:lstStyle/>
        <a:p>
          <a:endParaRPr lang="ru-RU"/>
        </a:p>
      </dgm:t>
    </dgm:pt>
    <dgm:pt modelId="{ECE91A73-ACB5-447A-A13D-CF76BEA1DF40}">
      <dgm:prSet phldrT="[Текст]" custT="1"/>
      <dgm:spPr/>
      <dgm:t>
        <a:bodyPr/>
        <a:lstStyle/>
        <a:p>
          <a:r>
            <a:rPr lang="ru-RU" sz="1400" b="1" dirty="0" smtClean="0">
              <a:solidFill>
                <a:srgbClr val="002060"/>
              </a:solidFill>
              <a:latin typeface="Times New Roman" pitchFamily="18" charset="0"/>
              <a:cs typeface="Times New Roman" pitchFamily="18" charset="0"/>
            </a:rPr>
            <a:t>творчество, воображение, мышление, логику, память, внимание</a:t>
          </a:r>
          <a:endParaRPr lang="ru-RU" sz="1400" b="1" dirty="0">
            <a:solidFill>
              <a:srgbClr val="002060"/>
            </a:solidFill>
            <a:latin typeface="Times New Roman" pitchFamily="18" charset="0"/>
            <a:cs typeface="Times New Roman" pitchFamily="18" charset="0"/>
          </a:endParaRPr>
        </a:p>
      </dgm:t>
    </dgm:pt>
    <dgm:pt modelId="{0F5E080B-9985-4FC9-9764-768110A8A00D}" type="parTrans" cxnId="{EDA8849B-5443-4D7B-928D-3D77D638EE12}">
      <dgm:prSet/>
      <dgm:spPr/>
      <dgm:t>
        <a:bodyPr/>
        <a:lstStyle/>
        <a:p>
          <a:endParaRPr lang="ru-RU"/>
        </a:p>
      </dgm:t>
    </dgm:pt>
    <dgm:pt modelId="{8AC315C4-F60C-4396-9581-EB111A97E3F6}" type="sibTrans" cxnId="{EDA8849B-5443-4D7B-928D-3D77D638EE12}">
      <dgm:prSet/>
      <dgm:spPr/>
      <dgm:t>
        <a:bodyPr/>
        <a:lstStyle/>
        <a:p>
          <a:endParaRPr lang="ru-RU"/>
        </a:p>
      </dgm:t>
    </dgm:pt>
    <dgm:pt modelId="{DB8FEF15-2B9F-4086-816E-834B4ABEB473}">
      <dgm:prSet phldrT="[Текст]" custT="1"/>
      <dgm:spPr/>
      <dgm:t>
        <a:bodyPr/>
        <a:lstStyle/>
        <a:p>
          <a:r>
            <a:rPr lang="ru-RU" sz="1400" b="1" dirty="0" smtClean="0">
              <a:solidFill>
                <a:srgbClr val="002060"/>
              </a:solidFill>
              <a:latin typeface="Times New Roman" pitchFamily="18" charset="0"/>
              <a:cs typeface="Times New Roman" pitchFamily="18" charset="0"/>
            </a:rPr>
            <a:t>Умение работать в коллективе. </a:t>
          </a:r>
          <a:endParaRPr lang="ru-RU" sz="1400" b="1" dirty="0">
            <a:solidFill>
              <a:srgbClr val="002060"/>
            </a:solidFill>
            <a:latin typeface="Times New Roman" pitchFamily="18" charset="0"/>
            <a:cs typeface="Times New Roman" pitchFamily="18" charset="0"/>
          </a:endParaRPr>
        </a:p>
      </dgm:t>
    </dgm:pt>
    <dgm:pt modelId="{44F9DA60-2143-47B4-8EB0-8F5E438E6121}" type="parTrans" cxnId="{C7AAE28E-67DD-4B44-87D7-20220953C55C}">
      <dgm:prSet/>
      <dgm:spPr/>
      <dgm:t>
        <a:bodyPr/>
        <a:lstStyle/>
        <a:p>
          <a:endParaRPr lang="ru-RU"/>
        </a:p>
      </dgm:t>
    </dgm:pt>
    <dgm:pt modelId="{E95F3C9F-6B9B-45AA-9593-588135940611}" type="sibTrans" cxnId="{C7AAE28E-67DD-4B44-87D7-20220953C55C}">
      <dgm:prSet/>
      <dgm:spPr/>
      <dgm:t>
        <a:bodyPr/>
        <a:lstStyle/>
        <a:p>
          <a:endParaRPr lang="ru-RU"/>
        </a:p>
      </dgm:t>
    </dgm:pt>
    <dgm:pt modelId="{5DF8CF66-F6AA-4F18-9F74-4E0AE707A04A}" type="pres">
      <dgm:prSet presAssocID="{3B9A474B-9BA9-46F2-B6C8-C474D3A3B3F3}" presName="Name0" presStyleCnt="0">
        <dgm:presLayoutVars>
          <dgm:dir/>
          <dgm:animLvl val="lvl"/>
          <dgm:resizeHandles val="exact"/>
        </dgm:presLayoutVars>
      </dgm:prSet>
      <dgm:spPr/>
      <dgm:t>
        <a:bodyPr/>
        <a:lstStyle/>
        <a:p>
          <a:endParaRPr lang="ru-RU"/>
        </a:p>
      </dgm:t>
    </dgm:pt>
    <dgm:pt modelId="{553A7FA2-8BA2-46EB-80AF-6856A97C1B06}" type="pres">
      <dgm:prSet presAssocID="{3C0BCB59-4FF4-4EF8-BC6D-C5D24849116F}" presName="boxAndChildren" presStyleCnt="0"/>
      <dgm:spPr/>
    </dgm:pt>
    <dgm:pt modelId="{D5CCDC1B-1198-4A41-9093-85FE6361FF20}" type="pres">
      <dgm:prSet presAssocID="{3C0BCB59-4FF4-4EF8-BC6D-C5D24849116F}" presName="parentTextBox" presStyleLbl="node1" presStyleIdx="0" presStyleCnt="6"/>
      <dgm:spPr/>
      <dgm:t>
        <a:bodyPr/>
        <a:lstStyle/>
        <a:p>
          <a:endParaRPr lang="ru-RU"/>
        </a:p>
      </dgm:t>
    </dgm:pt>
    <dgm:pt modelId="{93402494-D4E5-4F1D-98C1-55B0FE021861}" type="pres">
      <dgm:prSet presAssocID="{3C0BCB59-4FF4-4EF8-BC6D-C5D24849116F}" presName="entireBox" presStyleLbl="node1" presStyleIdx="0" presStyleCnt="6"/>
      <dgm:spPr/>
      <dgm:t>
        <a:bodyPr/>
        <a:lstStyle/>
        <a:p>
          <a:endParaRPr lang="ru-RU"/>
        </a:p>
      </dgm:t>
    </dgm:pt>
    <dgm:pt modelId="{403A5562-CD12-4EDC-B36C-B82C8A3226A7}" type="pres">
      <dgm:prSet presAssocID="{3C0BCB59-4FF4-4EF8-BC6D-C5D24849116F}" presName="descendantBox" presStyleCnt="0"/>
      <dgm:spPr/>
    </dgm:pt>
    <dgm:pt modelId="{A168E14B-9C12-462E-93AA-A0154133FB0E}" type="pres">
      <dgm:prSet presAssocID="{ECE91A73-ACB5-447A-A13D-CF76BEA1DF40}" presName="childTextBox" presStyleLbl="fgAccFollowNode1" presStyleIdx="0" presStyleCnt="12">
        <dgm:presLayoutVars>
          <dgm:bulletEnabled val="1"/>
        </dgm:presLayoutVars>
      </dgm:prSet>
      <dgm:spPr/>
      <dgm:t>
        <a:bodyPr/>
        <a:lstStyle/>
        <a:p>
          <a:endParaRPr lang="ru-RU"/>
        </a:p>
      </dgm:t>
    </dgm:pt>
    <dgm:pt modelId="{0CC05DBA-68A7-49F2-B79A-1BAF66556CC1}" type="pres">
      <dgm:prSet presAssocID="{DB8FEF15-2B9F-4086-816E-834B4ABEB473}" presName="childTextBox" presStyleLbl="fgAccFollowNode1" presStyleIdx="1" presStyleCnt="12">
        <dgm:presLayoutVars>
          <dgm:bulletEnabled val="1"/>
        </dgm:presLayoutVars>
      </dgm:prSet>
      <dgm:spPr/>
      <dgm:t>
        <a:bodyPr/>
        <a:lstStyle/>
        <a:p>
          <a:endParaRPr lang="ru-RU"/>
        </a:p>
      </dgm:t>
    </dgm:pt>
    <dgm:pt modelId="{9206A068-7445-4CF3-B8F8-AFA5D56702BF}" type="pres">
      <dgm:prSet presAssocID="{0A85F32A-CBE8-45AB-B3FB-BE21C1D9CF3D}" presName="sp" presStyleCnt="0"/>
      <dgm:spPr/>
    </dgm:pt>
    <dgm:pt modelId="{0E0D637A-D269-4F26-A42B-715EEA5142F8}" type="pres">
      <dgm:prSet presAssocID="{EC7C0349-51DA-49DE-AB00-346F027D5E96}" presName="arrowAndChildren" presStyleCnt="0"/>
      <dgm:spPr/>
    </dgm:pt>
    <dgm:pt modelId="{4FDC29B1-4362-45D7-B400-49B13B00E355}" type="pres">
      <dgm:prSet presAssocID="{EC7C0349-51DA-49DE-AB00-346F027D5E96}" presName="parentTextArrow" presStyleLbl="node1" presStyleIdx="0" presStyleCnt="6"/>
      <dgm:spPr/>
      <dgm:t>
        <a:bodyPr/>
        <a:lstStyle/>
        <a:p>
          <a:endParaRPr lang="ru-RU"/>
        </a:p>
      </dgm:t>
    </dgm:pt>
    <dgm:pt modelId="{0A16E8E1-8775-435A-9A8E-0F50A1D36974}" type="pres">
      <dgm:prSet presAssocID="{EC7C0349-51DA-49DE-AB00-346F027D5E96}" presName="arrow" presStyleLbl="node1" presStyleIdx="1" presStyleCnt="6"/>
      <dgm:spPr/>
      <dgm:t>
        <a:bodyPr/>
        <a:lstStyle/>
        <a:p>
          <a:endParaRPr lang="ru-RU"/>
        </a:p>
      </dgm:t>
    </dgm:pt>
    <dgm:pt modelId="{4D294616-07AC-4465-9A36-C8FB9449D5C9}" type="pres">
      <dgm:prSet presAssocID="{EC7C0349-51DA-49DE-AB00-346F027D5E96}" presName="descendantArrow" presStyleCnt="0"/>
      <dgm:spPr/>
    </dgm:pt>
    <dgm:pt modelId="{03ED7106-285D-4DF7-BBD7-93349A15F785}" type="pres">
      <dgm:prSet presAssocID="{A0BB2800-B853-4D4E-9E3D-8E172B11836E}" presName="childTextArrow" presStyleLbl="fgAccFollowNode1" presStyleIdx="2" presStyleCnt="12">
        <dgm:presLayoutVars>
          <dgm:bulletEnabled val="1"/>
        </dgm:presLayoutVars>
      </dgm:prSet>
      <dgm:spPr/>
      <dgm:t>
        <a:bodyPr/>
        <a:lstStyle/>
        <a:p>
          <a:endParaRPr lang="ru-RU"/>
        </a:p>
      </dgm:t>
    </dgm:pt>
    <dgm:pt modelId="{CA7A6906-3598-4420-94ED-E083FB6578A1}" type="pres">
      <dgm:prSet presAssocID="{0E2F0218-6834-469C-BC72-45769945BA5A}" presName="childTextArrow" presStyleLbl="fgAccFollowNode1" presStyleIdx="3" presStyleCnt="12">
        <dgm:presLayoutVars>
          <dgm:bulletEnabled val="1"/>
        </dgm:presLayoutVars>
      </dgm:prSet>
      <dgm:spPr/>
      <dgm:t>
        <a:bodyPr/>
        <a:lstStyle/>
        <a:p>
          <a:endParaRPr lang="ru-RU"/>
        </a:p>
      </dgm:t>
    </dgm:pt>
    <dgm:pt modelId="{9321DB29-FD88-461C-870A-4C9D006DCC02}" type="pres">
      <dgm:prSet presAssocID="{2951FC61-AD32-42EF-A0CA-ED17EAF4A01A}" presName="sp" presStyleCnt="0"/>
      <dgm:spPr/>
    </dgm:pt>
    <dgm:pt modelId="{1D530692-A6A6-4E49-819C-6F38511B33FC}" type="pres">
      <dgm:prSet presAssocID="{8D2F99CD-00C1-4D83-97A7-F5C22BA5DAFA}" presName="arrowAndChildren" presStyleCnt="0"/>
      <dgm:spPr/>
    </dgm:pt>
    <dgm:pt modelId="{56DC7F6F-4A02-4E2B-9D06-C5F8802D48C9}" type="pres">
      <dgm:prSet presAssocID="{8D2F99CD-00C1-4D83-97A7-F5C22BA5DAFA}" presName="parentTextArrow" presStyleLbl="node1" presStyleIdx="1" presStyleCnt="6"/>
      <dgm:spPr/>
      <dgm:t>
        <a:bodyPr/>
        <a:lstStyle/>
        <a:p>
          <a:endParaRPr lang="ru-RU"/>
        </a:p>
      </dgm:t>
    </dgm:pt>
    <dgm:pt modelId="{B7A94EFE-5A4E-4ABA-9BDF-9702E07640C7}" type="pres">
      <dgm:prSet presAssocID="{8D2F99CD-00C1-4D83-97A7-F5C22BA5DAFA}" presName="arrow" presStyleLbl="node1" presStyleIdx="2" presStyleCnt="6"/>
      <dgm:spPr/>
      <dgm:t>
        <a:bodyPr/>
        <a:lstStyle/>
        <a:p>
          <a:endParaRPr lang="ru-RU"/>
        </a:p>
      </dgm:t>
    </dgm:pt>
    <dgm:pt modelId="{C1285073-8423-4B26-A09B-B8636CFFF315}" type="pres">
      <dgm:prSet presAssocID="{8D2F99CD-00C1-4D83-97A7-F5C22BA5DAFA}" presName="descendantArrow" presStyleCnt="0"/>
      <dgm:spPr/>
    </dgm:pt>
    <dgm:pt modelId="{A425E847-121C-42CE-AF00-FF8D2AF2634D}" type="pres">
      <dgm:prSet presAssocID="{2564AC3F-9A4E-4D15-94B9-B7C922C4E039}" presName="childTextArrow" presStyleLbl="fgAccFollowNode1" presStyleIdx="4" presStyleCnt="12">
        <dgm:presLayoutVars>
          <dgm:bulletEnabled val="1"/>
        </dgm:presLayoutVars>
      </dgm:prSet>
      <dgm:spPr/>
      <dgm:t>
        <a:bodyPr/>
        <a:lstStyle/>
        <a:p>
          <a:endParaRPr lang="ru-RU"/>
        </a:p>
      </dgm:t>
    </dgm:pt>
    <dgm:pt modelId="{DFB3620E-FC21-4D1C-BDD6-E707120C6512}" type="pres">
      <dgm:prSet presAssocID="{D88A4D65-88C9-4DA8-A224-6B70FAC28FE9}" presName="childTextArrow" presStyleLbl="fgAccFollowNode1" presStyleIdx="5" presStyleCnt="12">
        <dgm:presLayoutVars>
          <dgm:bulletEnabled val="1"/>
        </dgm:presLayoutVars>
      </dgm:prSet>
      <dgm:spPr/>
      <dgm:t>
        <a:bodyPr/>
        <a:lstStyle/>
        <a:p>
          <a:endParaRPr lang="ru-RU"/>
        </a:p>
      </dgm:t>
    </dgm:pt>
    <dgm:pt modelId="{40B1DFCE-E593-4065-BCFC-A31FF92E189B}" type="pres">
      <dgm:prSet presAssocID="{B277E816-46C7-4CD8-A5F8-88A1CBA2F29E}" presName="sp" presStyleCnt="0"/>
      <dgm:spPr/>
    </dgm:pt>
    <dgm:pt modelId="{6508D817-C7DB-4FC3-A34F-F052FAB83C2A}" type="pres">
      <dgm:prSet presAssocID="{EE41EE4F-03A0-4F57-B4C4-2975C2A3FFCC}" presName="arrowAndChildren" presStyleCnt="0"/>
      <dgm:spPr/>
    </dgm:pt>
    <dgm:pt modelId="{F53F1C44-FFDA-43D2-8BDC-7C9849D31C36}" type="pres">
      <dgm:prSet presAssocID="{EE41EE4F-03A0-4F57-B4C4-2975C2A3FFCC}" presName="parentTextArrow" presStyleLbl="node1" presStyleIdx="2" presStyleCnt="6"/>
      <dgm:spPr/>
      <dgm:t>
        <a:bodyPr/>
        <a:lstStyle/>
        <a:p>
          <a:endParaRPr lang="ru-RU"/>
        </a:p>
      </dgm:t>
    </dgm:pt>
    <dgm:pt modelId="{1511BBED-795B-4883-9812-998781A23594}" type="pres">
      <dgm:prSet presAssocID="{EE41EE4F-03A0-4F57-B4C4-2975C2A3FFCC}" presName="arrow" presStyleLbl="node1" presStyleIdx="3" presStyleCnt="6"/>
      <dgm:spPr/>
      <dgm:t>
        <a:bodyPr/>
        <a:lstStyle/>
        <a:p>
          <a:endParaRPr lang="ru-RU"/>
        </a:p>
      </dgm:t>
    </dgm:pt>
    <dgm:pt modelId="{D239F53B-0266-4DFF-8297-F08F41FA6526}" type="pres">
      <dgm:prSet presAssocID="{EE41EE4F-03A0-4F57-B4C4-2975C2A3FFCC}" presName="descendantArrow" presStyleCnt="0"/>
      <dgm:spPr/>
    </dgm:pt>
    <dgm:pt modelId="{8EAD60B9-9795-4EAB-90C5-20F16B105D12}" type="pres">
      <dgm:prSet presAssocID="{DF37DD3A-DCAD-4450-9804-8392A79F736C}" presName="childTextArrow" presStyleLbl="fgAccFollowNode1" presStyleIdx="6" presStyleCnt="12">
        <dgm:presLayoutVars>
          <dgm:bulletEnabled val="1"/>
        </dgm:presLayoutVars>
      </dgm:prSet>
      <dgm:spPr/>
      <dgm:t>
        <a:bodyPr/>
        <a:lstStyle/>
        <a:p>
          <a:endParaRPr lang="ru-RU"/>
        </a:p>
      </dgm:t>
    </dgm:pt>
    <dgm:pt modelId="{BC3BA0CD-545B-467D-8805-4BCA694E7B3F}" type="pres">
      <dgm:prSet presAssocID="{D56677D2-522F-4DAC-BA9B-F6D3905DC1D7}" presName="childTextArrow" presStyleLbl="fgAccFollowNode1" presStyleIdx="7" presStyleCnt="12">
        <dgm:presLayoutVars>
          <dgm:bulletEnabled val="1"/>
        </dgm:presLayoutVars>
      </dgm:prSet>
      <dgm:spPr/>
      <dgm:t>
        <a:bodyPr/>
        <a:lstStyle/>
        <a:p>
          <a:endParaRPr lang="ru-RU"/>
        </a:p>
      </dgm:t>
    </dgm:pt>
    <dgm:pt modelId="{A1972AEA-0D95-46D4-BABE-4DF8203231A3}" type="pres">
      <dgm:prSet presAssocID="{E3D8F54C-E1AC-4A5B-AFA6-19FBB8A206E5}" presName="sp" presStyleCnt="0"/>
      <dgm:spPr/>
    </dgm:pt>
    <dgm:pt modelId="{D6612F43-CBDC-45F7-9695-2123C1D0F26C}" type="pres">
      <dgm:prSet presAssocID="{17D71161-840C-40A5-A385-2C8AFCA56D7F}" presName="arrowAndChildren" presStyleCnt="0"/>
      <dgm:spPr/>
    </dgm:pt>
    <dgm:pt modelId="{B23439F5-2141-4761-875F-EE3896654265}" type="pres">
      <dgm:prSet presAssocID="{17D71161-840C-40A5-A385-2C8AFCA56D7F}" presName="parentTextArrow" presStyleLbl="node1" presStyleIdx="3" presStyleCnt="6"/>
      <dgm:spPr/>
      <dgm:t>
        <a:bodyPr/>
        <a:lstStyle/>
        <a:p>
          <a:endParaRPr lang="ru-RU"/>
        </a:p>
      </dgm:t>
    </dgm:pt>
    <dgm:pt modelId="{5B9FA1A8-8EA9-4AAF-9F95-A23A6766D86B}" type="pres">
      <dgm:prSet presAssocID="{17D71161-840C-40A5-A385-2C8AFCA56D7F}" presName="arrow" presStyleLbl="node1" presStyleIdx="4" presStyleCnt="6"/>
      <dgm:spPr/>
      <dgm:t>
        <a:bodyPr/>
        <a:lstStyle/>
        <a:p>
          <a:endParaRPr lang="ru-RU"/>
        </a:p>
      </dgm:t>
    </dgm:pt>
    <dgm:pt modelId="{D655D03F-8C70-4036-B688-8BBC9958463F}" type="pres">
      <dgm:prSet presAssocID="{17D71161-840C-40A5-A385-2C8AFCA56D7F}" presName="descendantArrow" presStyleCnt="0"/>
      <dgm:spPr/>
    </dgm:pt>
    <dgm:pt modelId="{85705383-0FFC-48E5-816B-9BBD2B63E585}" type="pres">
      <dgm:prSet presAssocID="{549A66EA-BCB4-4729-B06A-7C9CBDAD5B0A}" presName="childTextArrow" presStyleLbl="fgAccFollowNode1" presStyleIdx="8" presStyleCnt="12">
        <dgm:presLayoutVars>
          <dgm:bulletEnabled val="1"/>
        </dgm:presLayoutVars>
      </dgm:prSet>
      <dgm:spPr/>
      <dgm:t>
        <a:bodyPr/>
        <a:lstStyle/>
        <a:p>
          <a:endParaRPr lang="ru-RU"/>
        </a:p>
      </dgm:t>
    </dgm:pt>
    <dgm:pt modelId="{63D74D26-F07F-40BB-B350-4C340E73D6D4}" type="pres">
      <dgm:prSet presAssocID="{5CD40563-735E-4F4C-B27F-7A1166ACF091}" presName="childTextArrow" presStyleLbl="fgAccFollowNode1" presStyleIdx="9" presStyleCnt="12">
        <dgm:presLayoutVars>
          <dgm:bulletEnabled val="1"/>
        </dgm:presLayoutVars>
      </dgm:prSet>
      <dgm:spPr/>
      <dgm:t>
        <a:bodyPr/>
        <a:lstStyle/>
        <a:p>
          <a:endParaRPr lang="ru-RU"/>
        </a:p>
      </dgm:t>
    </dgm:pt>
    <dgm:pt modelId="{43980DD8-6A23-44D0-B9C7-79929553324E}" type="pres">
      <dgm:prSet presAssocID="{A2D2355E-AD75-4803-B2C3-56F9688FBADF}" presName="sp" presStyleCnt="0"/>
      <dgm:spPr/>
    </dgm:pt>
    <dgm:pt modelId="{1D869676-E4A8-4CEF-A61B-54ED3C2B5AEC}" type="pres">
      <dgm:prSet presAssocID="{3E25779F-A287-4358-AD9B-0F0DE428E731}" presName="arrowAndChildren" presStyleCnt="0"/>
      <dgm:spPr/>
    </dgm:pt>
    <dgm:pt modelId="{D76A6F2C-232E-4FCC-B139-4CA61390F5DB}" type="pres">
      <dgm:prSet presAssocID="{3E25779F-A287-4358-AD9B-0F0DE428E731}" presName="parentTextArrow" presStyleLbl="node1" presStyleIdx="4" presStyleCnt="6"/>
      <dgm:spPr/>
      <dgm:t>
        <a:bodyPr/>
        <a:lstStyle/>
        <a:p>
          <a:endParaRPr lang="ru-RU"/>
        </a:p>
      </dgm:t>
    </dgm:pt>
    <dgm:pt modelId="{1BCF953C-DC5E-4B73-B2CD-BE681BD400BF}" type="pres">
      <dgm:prSet presAssocID="{3E25779F-A287-4358-AD9B-0F0DE428E731}" presName="arrow" presStyleLbl="node1" presStyleIdx="5" presStyleCnt="6"/>
      <dgm:spPr/>
      <dgm:t>
        <a:bodyPr/>
        <a:lstStyle/>
        <a:p>
          <a:endParaRPr lang="ru-RU"/>
        </a:p>
      </dgm:t>
    </dgm:pt>
    <dgm:pt modelId="{81359C67-8275-4FC3-856B-980E73F87063}" type="pres">
      <dgm:prSet presAssocID="{3E25779F-A287-4358-AD9B-0F0DE428E731}" presName="descendantArrow" presStyleCnt="0"/>
      <dgm:spPr/>
    </dgm:pt>
    <dgm:pt modelId="{C73CA888-0728-45F8-BFCA-B3F8B1C438C9}" type="pres">
      <dgm:prSet presAssocID="{0FDA13A9-37CF-4BFB-9369-4E2EC2BF43BB}" presName="childTextArrow" presStyleLbl="fgAccFollowNode1" presStyleIdx="10" presStyleCnt="12">
        <dgm:presLayoutVars>
          <dgm:bulletEnabled val="1"/>
        </dgm:presLayoutVars>
      </dgm:prSet>
      <dgm:spPr/>
      <dgm:t>
        <a:bodyPr/>
        <a:lstStyle/>
        <a:p>
          <a:endParaRPr lang="ru-RU"/>
        </a:p>
      </dgm:t>
    </dgm:pt>
    <dgm:pt modelId="{16D594B0-B967-4600-AB49-073FB923EBC4}" type="pres">
      <dgm:prSet presAssocID="{C4285E34-7F63-4015-98D2-282B7CE5CA3A}" presName="childTextArrow" presStyleLbl="fgAccFollowNode1" presStyleIdx="11" presStyleCnt="12">
        <dgm:presLayoutVars>
          <dgm:bulletEnabled val="1"/>
        </dgm:presLayoutVars>
      </dgm:prSet>
      <dgm:spPr/>
      <dgm:t>
        <a:bodyPr/>
        <a:lstStyle/>
        <a:p>
          <a:endParaRPr lang="ru-RU"/>
        </a:p>
      </dgm:t>
    </dgm:pt>
  </dgm:ptLst>
  <dgm:cxnLst>
    <dgm:cxn modelId="{F76014F0-C5A6-4DC0-94A1-D37ED81AF02B}" srcId="{3B9A474B-9BA9-46F2-B6C8-C474D3A3B3F3}" destId="{3E25779F-A287-4358-AD9B-0F0DE428E731}" srcOrd="0" destOrd="0" parTransId="{386DDA34-BB6D-4C76-B829-0FB55F88A60E}" sibTransId="{A2D2355E-AD75-4803-B2C3-56F9688FBADF}"/>
    <dgm:cxn modelId="{7BB52E73-B286-471B-87E7-EE376688CF3E}" type="presOf" srcId="{549A66EA-BCB4-4729-B06A-7C9CBDAD5B0A}" destId="{85705383-0FFC-48E5-816B-9BBD2B63E585}" srcOrd="0" destOrd="0" presId="urn:microsoft.com/office/officeart/2005/8/layout/process4"/>
    <dgm:cxn modelId="{C9991C6C-FC89-4F10-9F7C-5A9AD225816A}" type="presOf" srcId="{A0BB2800-B853-4D4E-9E3D-8E172B11836E}" destId="{03ED7106-285D-4DF7-BBD7-93349A15F785}" srcOrd="0" destOrd="0" presId="urn:microsoft.com/office/officeart/2005/8/layout/process4"/>
    <dgm:cxn modelId="{783BE00C-2357-434D-A7F8-4E6E595D7E38}" srcId="{3B9A474B-9BA9-46F2-B6C8-C474D3A3B3F3}" destId="{3C0BCB59-4FF4-4EF8-BC6D-C5D24849116F}" srcOrd="5" destOrd="0" parTransId="{D531C341-ED81-429F-BC50-1DCAB14E05EB}" sibTransId="{53303919-741A-410F-B880-BEA79F0A9F0E}"/>
    <dgm:cxn modelId="{DD13C538-05AB-4915-8778-40B2EA87067C}" srcId="{17D71161-840C-40A5-A385-2C8AFCA56D7F}" destId="{549A66EA-BCB4-4729-B06A-7C9CBDAD5B0A}" srcOrd="0" destOrd="0" parTransId="{96585FE5-824D-40BF-BFDE-5DB76E56EBB9}" sibTransId="{2D4D381D-5A3F-4769-B41F-0478F8A86B3F}"/>
    <dgm:cxn modelId="{286E328D-E315-42DB-A675-FF0A5FB2C78B}" type="presOf" srcId="{5CD40563-735E-4F4C-B27F-7A1166ACF091}" destId="{63D74D26-F07F-40BB-B350-4C340E73D6D4}" srcOrd="0" destOrd="0" presId="urn:microsoft.com/office/officeart/2005/8/layout/process4"/>
    <dgm:cxn modelId="{EDA8849B-5443-4D7B-928D-3D77D638EE12}" srcId="{3C0BCB59-4FF4-4EF8-BC6D-C5D24849116F}" destId="{ECE91A73-ACB5-447A-A13D-CF76BEA1DF40}" srcOrd="0" destOrd="0" parTransId="{0F5E080B-9985-4FC9-9764-768110A8A00D}" sibTransId="{8AC315C4-F60C-4396-9581-EB111A97E3F6}"/>
    <dgm:cxn modelId="{FE639E3A-0732-4C51-AD83-BD0E74164FE8}" srcId="{3B9A474B-9BA9-46F2-B6C8-C474D3A3B3F3}" destId="{8D2F99CD-00C1-4D83-97A7-F5C22BA5DAFA}" srcOrd="3" destOrd="0" parTransId="{0407D73C-D43B-4E25-B923-3140ACDBCA7A}" sibTransId="{2951FC61-AD32-42EF-A0CA-ED17EAF4A01A}"/>
    <dgm:cxn modelId="{C42A386A-DA83-488B-A568-7CEC25342D62}" srcId="{8D2F99CD-00C1-4D83-97A7-F5C22BA5DAFA}" destId="{2564AC3F-9A4E-4D15-94B9-B7C922C4E039}" srcOrd="0" destOrd="0" parTransId="{4BB67F62-82FF-4307-8742-4DEF38763FA9}" sibTransId="{850E29DE-6062-42D2-9DE9-34D208E1B0EF}"/>
    <dgm:cxn modelId="{F7587EBD-51B4-442C-90FE-40752A1CE478}" srcId="{EC7C0349-51DA-49DE-AB00-346F027D5E96}" destId="{A0BB2800-B853-4D4E-9E3D-8E172B11836E}" srcOrd="0" destOrd="0" parTransId="{2BECEE0F-116B-4B17-BF97-B8F21A8BBCD6}" sibTransId="{A2C14A5D-D7DF-42DE-B03C-E1A5045DF350}"/>
    <dgm:cxn modelId="{B5EF3503-2277-41EE-864B-F28D540B0CB6}" type="presOf" srcId="{0E2F0218-6834-469C-BC72-45769945BA5A}" destId="{CA7A6906-3598-4420-94ED-E083FB6578A1}" srcOrd="0" destOrd="0" presId="urn:microsoft.com/office/officeart/2005/8/layout/process4"/>
    <dgm:cxn modelId="{26CF3D38-40FA-405D-844F-9E1B1369F216}" type="presOf" srcId="{3B9A474B-9BA9-46F2-B6C8-C474D3A3B3F3}" destId="{5DF8CF66-F6AA-4F18-9F74-4E0AE707A04A}" srcOrd="0" destOrd="0" presId="urn:microsoft.com/office/officeart/2005/8/layout/process4"/>
    <dgm:cxn modelId="{6D2F744C-B339-4BEE-AEE9-CB422E6E0411}" type="presOf" srcId="{3E25779F-A287-4358-AD9B-0F0DE428E731}" destId="{1BCF953C-DC5E-4B73-B2CD-BE681BD400BF}" srcOrd="1" destOrd="0" presId="urn:microsoft.com/office/officeart/2005/8/layout/process4"/>
    <dgm:cxn modelId="{D6F2D8E2-1D13-4A42-9A43-F4FC03C3D065}" type="presOf" srcId="{8D2F99CD-00C1-4D83-97A7-F5C22BA5DAFA}" destId="{56DC7F6F-4A02-4E2B-9D06-C5F8802D48C9}" srcOrd="0" destOrd="0" presId="urn:microsoft.com/office/officeart/2005/8/layout/process4"/>
    <dgm:cxn modelId="{4A12D546-2297-4E7D-9810-6CB3BB582754}" type="presOf" srcId="{8D2F99CD-00C1-4D83-97A7-F5C22BA5DAFA}" destId="{B7A94EFE-5A4E-4ABA-9BDF-9702E07640C7}" srcOrd="1" destOrd="0" presId="urn:microsoft.com/office/officeart/2005/8/layout/process4"/>
    <dgm:cxn modelId="{E6DB33F1-6049-43A4-87B0-BF3FBEAEEBBB}" type="presOf" srcId="{DB8FEF15-2B9F-4086-816E-834B4ABEB473}" destId="{0CC05DBA-68A7-49F2-B79A-1BAF66556CC1}" srcOrd="0" destOrd="0" presId="urn:microsoft.com/office/officeart/2005/8/layout/process4"/>
    <dgm:cxn modelId="{D063B236-5093-4703-83FF-812F1C93737A}" type="presOf" srcId="{3C0BCB59-4FF4-4EF8-BC6D-C5D24849116F}" destId="{93402494-D4E5-4F1D-98C1-55B0FE021861}" srcOrd="1" destOrd="0" presId="urn:microsoft.com/office/officeart/2005/8/layout/process4"/>
    <dgm:cxn modelId="{567CFA36-E666-4EA1-BC10-7ED5802E15C9}" srcId="{EE41EE4F-03A0-4F57-B4C4-2975C2A3FFCC}" destId="{D56677D2-522F-4DAC-BA9B-F6D3905DC1D7}" srcOrd="1" destOrd="0" parTransId="{6489D03E-81CF-4ADE-8C9A-A601531BC382}" sibTransId="{3AB095A3-EF94-40BA-B916-50E91F552C18}"/>
    <dgm:cxn modelId="{326EA88A-C6C1-4951-B45D-14B4C57695E0}" type="presOf" srcId="{ECE91A73-ACB5-447A-A13D-CF76BEA1DF40}" destId="{A168E14B-9C12-462E-93AA-A0154133FB0E}" srcOrd="0" destOrd="0" presId="urn:microsoft.com/office/officeart/2005/8/layout/process4"/>
    <dgm:cxn modelId="{6B04B5E6-7E5F-4057-8884-56F98240BF74}" srcId="{EC7C0349-51DA-49DE-AB00-346F027D5E96}" destId="{0E2F0218-6834-469C-BC72-45769945BA5A}" srcOrd="1" destOrd="0" parTransId="{8B2F1FED-1CBB-424F-A26E-693FB5982256}" sibTransId="{E716A2B0-70F1-49F6-B807-026CBD9FD9D9}"/>
    <dgm:cxn modelId="{5DA8D41D-E9A7-405E-A966-31BAF233BBE6}" srcId="{3B9A474B-9BA9-46F2-B6C8-C474D3A3B3F3}" destId="{EE41EE4F-03A0-4F57-B4C4-2975C2A3FFCC}" srcOrd="2" destOrd="0" parTransId="{D4B38C0E-6DFB-41DF-AE53-75E224978917}" sibTransId="{B277E816-46C7-4CD8-A5F8-88A1CBA2F29E}"/>
    <dgm:cxn modelId="{A185033A-BC1F-49B3-ADA9-B70DAF1B883E}" type="presOf" srcId="{3E25779F-A287-4358-AD9B-0F0DE428E731}" destId="{D76A6F2C-232E-4FCC-B139-4CA61390F5DB}" srcOrd="0" destOrd="0" presId="urn:microsoft.com/office/officeart/2005/8/layout/process4"/>
    <dgm:cxn modelId="{6156ACF3-350C-46D0-83F1-6E4A21EFE812}" type="presOf" srcId="{EE41EE4F-03A0-4F57-B4C4-2975C2A3FFCC}" destId="{1511BBED-795B-4883-9812-998781A23594}" srcOrd="1" destOrd="0" presId="urn:microsoft.com/office/officeart/2005/8/layout/process4"/>
    <dgm:cxn modelId="{26AB8039-4327-4F68-A19A-254BE083D8F6}" srcId="{3B9A474B-9BA9-46F2-B6C8-C474D3A3B3F3}" destId="{17D71161-840C-40A5-A385-2C8AFCA56D7F}" srcOrd="1" destOrd="0" parTransId="{2BDCCA84-DB40-41B5-8313-C1AB34A22687}" sibTransId="{E3D8F54C-E1AC-4A5B-AFA6-19FBB8A206E5}"/>
    <dgm:cxn modelId="{80202DC1-7443-4B65-8EEE-DE9F046B8F9B}" type="presOf" srcId="{3C0BCB59-4FF4-4EF8-BC6D-C5D24849116F}" destId="{D5CCDC1B-1198-4A41-9093-85FE6361FF20}" srcOrd="0" destOrd="0" presId="urn:microsoft.com/office/officeart/2005/8/layout/process4"/>
    <dgm:cxn modelId="{5D14D42A-5D5E-4692-87F4-E33C9DF3BFC3}" type="presOf" srcId="{17D71161-840C-40A5-A385-2C8AFCA56D7F}" destId="{5B9FA1A8-8EA9-4AAF-9F95-A23A6766D86B}" srcOrd="1" destOrd="0" presId="urn:microsoft.com/office/officeart/2005/8/layout/process4"/>
    <dgm:cxn modelId="{0CD72430-AEDA-40F0-95D2-20472F52DDA8}" type="presOf" srcId="{D88A4D65-88C9-4DA8-A224-6B70FAC28FE9}" destId="{DFB3620E-FC21-4D1C-BDD6-E707120C6512}" srcOrd="0" destOrd="0" presId="urn:microsoft.com/office/officeart/2005/8/layout/process4"/>
    <dgm:cxn modelId="{0BBC1629-7FC6-4D2B-9E23-7B17577D70A9}" srcId="{8D2F99CD-00C1-4D83-97A7-F5C22BA5DAFA}" destId="{D88A4D65-88C9-4DA8-A224-6B70FAC28FE9}" srcOrd="1" destOrd="0" parTransId="{87940473-CA4A-408D-95FB-AF29EC5E6324}" sibTransId="{4EF55B44-E46F-416E-9D2A-B9BFD022DFE5}"/>
    <dgm:cxn modelId="{9FE6A4AE-B6A8-474C-8E55-0BF8747C47BF}" srcId="{EE41EE4F-03A0-4F57-B4C4-2975C2A3FFCC}" destId="{DF37DD3A-DCAD-4450-9804-8392A79F736C}" srcOrd="0" destOrd="0" parTransId="{1B9555D7-2940-4900-9B96-1FB7443D29CB}" sibTransId="{006BC6F0-3A3F-488F-9EB3-6B824C7100EE}"/>
    <dgm:cxn modelId="{1C567320-8CA2-48BC-AA5A-93E382A099A0}" srcId="{3B9A474B-9BA9-46F2-B6C8-C474D3A3B3F3}" destId="{EC7C0349-51DA-49DE-AB00-346F027D5E96}" srcOrd="4" destOrd="0" parTransId="{5AB334B9-6CF1-408A-A6BB-5A398AA1A5B4}" sibTransId="{0A85F32A-CBE8-45AB-B3FB-BE21C1D9CF3D}"/>
    <dgm:cxn modelId="{7A26BAD3-E1D0-433D-B83C-6CD96E845597}" srcId="{3E25779F-A287-4358-AD9B-0F0DE428E731}" destId="{C4285E34-7F63-4015-98D2-282B7CE5CA3A}" srcOrd="1" destOrd="0" parTransId="{CA93EC67-BB0E-4D59-AC8D-BFD083DF8701}" sibTransId="{EADBD41D-4293-4F78-A3BB-DD59F08549E9}"/>
    <dgm:cxn modelId="{56F31402-4955-4075-B1C8-4F9051E5DB2E}" srcId="{17D71161-840C-40A5-A385-2C8AFCA56D7F}" destId="{5CD40563-735E-4F4C-B27F-7A1166ACF091}" srcOrd="1" destOrd="0" parTransId="{37856CFB-5141-4C9B-8BDE-8D143797B368}" sibTransId="{EC8567F9-1EAA-4CE2-952B-BA6C3EAC24F2}"/>
    <dgm:cxn modelId="{46A19318-D1C5-47D0-A19A-8F9A5434653C}" type="presOf" srcId="{D56677D2-522F-4DAC-BA9B-F6D3905DC1D7}" destId="{BC3BA0CD-545B-467D-8805-4BCA694E7B3F}" srcOrd="0" destOrd="0" presId="urn:microsoft.com/office/officeart/2005/8/layout/process4"/>
    <dgm:cxn modelId="{EC2F03A4-C389-42DB-8EE8-E92C0A8D969E}" type="presOf" srcId="{EC7C0349-51DA-49DE-AB00-346F027D5E96}" destId="{4FDC29B1-4362-45D7-B400-49B13B00E355}" srcOrd="0" destOrd="0" presId="urn:microsoft.com/office/officeart/2005/8/layout/process4"/>
    <dgm:cxn modelId="{C7AAE28E-67DD-4B44-87D7-20220953C55C}" srcId="{3C0BCB59-4FF4-4EF8-BC6D-C5D24849116F}" destId="{DB8FEF15-2B9F-4086-816E-834B4ABEB473}" srcOrd="1" destOrd="0" parTransId="{44F9DA60-2143-47B4-8EB0-8F5E438E6121}" sibTransId="{E95F3C9F-6B9B-45AA-9593-588135940611}"/>
    <dgm:cxn modelId="{F6CBD5F7-E520-40B1-A1E7-6B621FAFB2EC}" type="presOf" srcId="{EC7C0349-51DA-49DE-AB00-346F027D5E96}" destId="{0A16E8E1-8775-435A-9A8E-0F50A1D36974}" srcOrd="1" destOrd="0" presId="urn:microsoft.com/office/officeart/2005/8/layout/process4"/>
    <dgm:cxn modelId="{0AD2263E-7BBE-413B-BFC2-34F71289F206}" type="presOf" srcId="{DF37DD3A-DCAD-4450-9804-8392A79F736C}" destId="{8EAD60B9-9795-4EAB-90C5-20F16B105D12}" srcOrd="0" destOrd="0" presId="urn:microsoft.com/office/officeart/2005/8/layout/process4"/>
    <dgm:cxn modelId="{6A3AB062-A600-4E26-BD9A-9D2E23E436BA}" type="presOf" srcId="{C4285E34-7F63-4015-98D2-282B7CE5CA3A}" destId="{16D594B0-B967-4600-AB49-073FB923EBC4}" srcOrd="0" destOrd="0" presId="urn:microsoft.com/office/officeart/2005/8/layout/process4"/>
    <dgm:cxn modelId="{38FFDF9D-55DC-488C-A8D6-BA158F264C50}" srcId="{3E25779F-A287-4358-AD9B-0F0DE428E731}" destId="{0FDA13A9-37CF-4BFB-9369-4E2EC2BF43BB}" srcOrd="0" destOrd="0" parTransId="{B73E5914-C116-4B70-A157-B283C36D2002}" sibTransId="{EDBA0984-F099-4F27-918B-4A4E1B082979}"/>
    <dgm:cxn modelId="{BD752F1B-44B6-4A0D-B310-28DB954375B1}" type="presOf" srcId="{EE41EE4F-03A0-4F57-B4C4-2975C2A3FFCC}" destId="{F53F1C44-FFDA-43D2-8BDC-7C9849D31C36}" srcOrd="0" destOrd="0" presId="urn:microsoft.com/office/officeart/2005/8/layout/process4"/>
    <dgm:cxn modelId="{71812A10-ED0F-431E-ADC1-C5A706E759AF}" type="presOf" srcId="{17D71161-840C-40A5-A385-2C8AFCA56D7F}" destId="{B23439F5-2141-4761-875F-EE3896654265}" srcOrd="0" destOrd="0" presId="urn:microsoft.com/office/officeart/2005/8/layout/process4"/>
    <dgm:cxn modelId="{9BF6D78D-2317-4281-B7D7-BDFF385B6587}" type="presOf" srcId="{2564AC3F-9A4E-4D15-94B9-B7C922C4E039}" destId="{A425E847-121C-42CE-AF00-FF8D2AF2634D}" srcOrd="0" destOrd="0" presId="urn:microsoft.com/office/officeart/2005/8/layout/process4"/>
    <dgm:cxn modelId="{D671C028-AF35-48D2-8A05-62329871ED3B}" type="presOf" srcId="{0FDA13A9-37CF-4BFB-9369-4E2EC2BF43BB}" destId="{C73CA888-0728-45F8-BFCA-B3F8B1C438C9}" srcOrd="0" destOrd="0" presId="urn:microsoft.com/office/officeart/2005/8/layout/process4"/>
    <dgm:cxn modelId="{5857FAD1-B8A5-4391-9B8B-2902CF25407A}" type="presParOf" srcId="{5DF8CF66-F6AA-4F18-9F74-4E0AE707A04A}" destId="{553A7FA2-8BA2-46EB-80AF-6856A97C1B06}" srcOrd="0" destOrd="0" presId="urn:microsoft.com/office/officeart/2005/8/layout/process4"/>
    <dgm:cxn modelId="{07FF33F6-CEE6-4A1C-9B57-5DF8AC98ED9D}" type="presParOf" srcId="{553A7FA2-8BA2-46EB-80AF-6856A97C1B06}" destId="{D5CCDC1B-1198-4A41-9093-85FE6361FF20}" srcOrd="0" destOrd="0" presId="urn:microsoft.com/office/officeart/2005/8/layout/process4"/>
    <dgm:cxn modelId="{7097D405-E349-443F-9740-1896BE35CAA5}" type="presParOf" srcId="{553A7FA2-8BA2-46EB-80AF-6856A97C1B06}" destId="{93402494-D4E5-4F1D-98C1-55B0FE021861}" srcOrd="1" destOrd="0" presId="urn:microsoft.com/office/officeart/2005/8/layout/process4"/>
    <dgm:cxn modelId="{A357AD07-5392-47FD-AFF1-A9FF3385BF32}" type="presParOf" srcId="{553A7FA2-8BA2-46EB-80AF-6856A97C1B06}" destId="{403A5562-CD12-4EDC-B36C-B82C8A3226A7}" srcOrd="2" destOrd="0" presId="urn:microsoft.com/office/officeart/2005/8/layout/process4"/>
    <dgm:cxn modelId="{8A2E0ED6-FA83-4665-B034-9D6E57D37A08}" type="presParOf" srcId="{403A5562-CD12-4EDC-B36C-B82C8A3226A7}" destId="{A168E14B-9C12-462E-93AA-A0154133FB0E}" srcOrd="0" destOrd="0" presId="urn:microsoft.com/office/officeart/2005/8/layout/process4"/>
    <dgm:cxn modelId="{706A751B-2669-4C4F-9E94-97318949C668}" type="presParOf" srcId="{403A5562-CD12-4EDC-B36C-B82C8A3226A7}" destId="{0CC05DBA-68A7-49F2-B79A-1BAF66556CC1}" srcOrd="1" destOrd="0" presId="urn:microsoft.com/office/officeart/2005/8/layout/process4"/>
    <dgm:cxn modelId="{1EFCF279-F921-43EF-AA02-A07CE4E55CA9}" type="presParOf" srcId="{5DF8CF66-F6AA-4F18-9F74-4E0AE707A04A}" destId="{9206A068-7445-4CF3-B8F8-AFA5D56702BF}" srcOrd="1" destOrd="0" presId="urn:microsoft.com/office/officeart/2005/8/layout/process4"/>
    <dgm:cxn modelId="{2723E3DE-53FE-4608-8FF6-87C25550BEC2}" type="presParOf" srcId="{5DF8CF66-F6AA-4F18-9F74-4E0AE707A04A}" destId="{0E0D637A-D269-4F26-A42B-715EEA5142F8}" srcOrd="2" destOrd="0" presId="urn:microsoft.com/office/officeart/2005/8/layout/process4"/>
    <dgm:cxn modelId="{C59F47F9-4031-4B1A-B5A5-EC6E4775054E}" type="presParOf" srcId="{0E0D637A-D269-4F26-A42B-715EEA5142F8}" destId="{4FDC29B1-4362-45D7-B400-49B13B00E355}" srcOrd="0" destOrd="0" presId="urn:microsoft.com/office/officeart/2005/8/layout/process4"/>
    <dgm:cxn modelId="{51581FA3-DC30-4D67-8BD5-4D80171EA152}" type="presParOf" srcId="{0E0D637A-D269-4F26-A42B-715EEA5142F8}" destId="{0A16E8E1-8775-435A-9A8E-0F50A1D36974}" srcOrd="1" destOrd="0" presId="urn:microsoft.com/office/officeart/2005/8/layout/process4"/>
    <dgm:cxn modelId="{4B204FDA-4205-448E-8931-71783D17A027}" type="presParOf" srcId="{0E0D637A-D269-4F26-A42B-715EEA5142F8}" destId="{4D294616-07AC-4465-9A36-C8FB9449D5C9}" srcOrd="2" destOrd="0" presId="urn:microsoft.com/office/officeart/2005/8/layout/process4"/>
    <dgm:cxn modelId="{02426784-43FC-49E7-8311-D479A2C6339E}" type="presParOf" srcId="{4D294616-07AC-4465-9A36-C8FB9449D5C9}" destId="{03ED7106-285D-4DF7-BBD7-93349A15F785}" srcOrd="0" destOrd="0" presId="urn:microsoft.com/office/officeart/2005/8/layout/process4"/>
    <dgm:cxn modelId="{0ED7F0EE-635F-4BAD-B08C-922D84125D04}" type="presParOf" srcId="{4D294616-07AC-4465-9A36-C8FB9449D5C9}" destId="{CA7A6906-3598-4420-94ED-E083FB6578A1}" srcOrd="1" destOrd="0" presId="urn:microsoft.com/office/officeart/2005/8/layout/process4"/>
    <dgm:cxn modelId="{560C50BC-4573-49BA-853C-B880E5255882}" type="presParOf" srcId="{5DF8CF66-F6AA-4F18-9F74-4E0AE707A04A}" destId="{9321DB29-FD88-461C-870A-4C9D006DCC02}" srcOrd="3" destOrd="0" presId="urn:microsoft.com/office/officeart/2005/8/layout/process4"/>
    <dgm:cxn modelId="{F93C1C3A-1931-4A52-B751-4F863FC27870}" type="presParOf" srcId="{5DF8CF66-F6AA-4F18-9F74-4E0AE707A04A}" destId="{1D530692-A6A6-4E49-819C-6F38511B33FC}" srcOrd="4" destOrd="0" presId="urn:microsoft.com/office/officeart/2005/8/layout/process4"/>
    <dgm:cxn modelId="{4F5E657D-118E-4813-A212-9F5B4DE1E28F}" type="presParOf" srcId="{1D530692-A6A6-4E49-819C-6F38511B33FC}" destId="{56DC7F6F-4A02-4E2B-9D06-C5F8802D48C9}" srcOrd="0" destOrd="0" presId="urn:microsoft.com/office/officeart/2005/8/layout/process4"/>
    <dgm:cxn modelId="{99AD38E5-46C0-4B26-868C-44D900B7490D}" type="presParOf" srcId="{1D530692-A6A6-4E49-819C-6F38511B33FC}" destId="{B7A94EFE-5A4E-4ABA-9BDF-9702E07640C7}" srcOrd="1" destOrd="0" presId="urn:microsoft.com/office/officeart/2005/8/layout/process4"/>
    <dgm:cxn modelId="{5ED4A2A1-E05E-41D9-B3CB-7B8C22A29090}" type="presParOf" srcId="{1D530692-A6A6-4E49-819C-6F38511B33FC}" destId="{C1285073-8423-4B26-A09B-B8636CFFF315}" srcOrd="2" destOrd="0" presId="urn:microsoft.com/office/officeart/2005/8/layout/process4"/>
    <dgm:cxn modelId="{D6603526-F47E-426D-8DFE-8D896075C4CC}" type="presParOf" srcId="{C1285073-8423-4B26-A09B-B8636CFFF315}" destId="{A425E847-121C-42CE-AF00-FF8D2AF2634D}" srcOrd="0" destOrd="0" presId="urn:microsoft.com/office/officeart/2005/8/layout/process4"/>
    <dgm:cxn modelId="{2146F6BB-E0BD-4CED-B4EB-C8D6F75C2492}" type="presParOf" srcId="{C1285073-8423-4B26-A09B-B8636CFFF315}" destId="{DFB3620E-FC21-4D1C-BDD6-E707120C6512}" srcOrd="1" destOrd="0" presId="urn:microsoft.com/office/officeart/2005/8/layout/process4"/>
    <dgm:cxn modelId="{7350E55E-5AD9-40CF-99C4-103AD98A0712}" type="presParOf" srcId="{5DF8CF66-F6AA-4F18-9F74-4E0AE707A04A}" destId="{40B1DFCE-E593-4065-BCFC-A31FF92E189B}" srcOrd="5" destOrd="0" presId="urn:microsoft.com/office/officeart/2005/8/layout/process4"/>
    <dgm:cxn modelId="{E206DA17-DA09-4715-9BC4-F8DF367B230A}" type="presParOf" srcId="{5DF8CF66-F6AA-4F18-9F74-4E0AE707A04A}" destId="{6508D817-C7DB-4FC3-A34F-F052FAB83C2A}" srcOrd="6" destOrd="0" presId="urn:microsoft.com/office/officeart/2005/8/layout/process4"/>
    <dgm:cxn modelId="{3B84FCE6-96C9-4BEA-95DB-05F5472FCFE7}" type="presParOf" srcId="{6508D817-C7DB-4FC3-A34F-F052FAB83C2A}" destId="{F53F1C44-FFDA-43D2-8BDC-7C9849D31C36}" srcOrd="0" destOrd="0" presId="urn:microsoft.com/office/officeart/2005/8/layout/process4"/>
    <dgm:cxn modelId="{31CA6AB2-E850-4247-9103-34C49C85D5CD}" type="presParOf" srcId="{6508D817-C7DB-4FC3-A34F-F052FAB83C2A}" destId="{1511BBED-795B-4883-9812-998781A23594}" srcOrd="1" destOrd="0" presId="urn:microsoft.com/office/officeart/2005/8/layout/process4"/>
    <dgm:cxn modelId="{FCB89A2D-2751-4DB6-99D9-C0A9F368EA69}" type="presParOf" srcId="{6508D817-C7DB-4FC3-A34F-F052FAB83C2A}" destId="{D239F53B-0266-4DFF-8297-F08F41FA6526}" srcOrd="2" destOrd="0" presId="urn:microsoft.com/office/officeart/2005/8/layout/process4"/>
    <dgm:cxn modelId="{FEC3ABA5-54A5-4579-A5F4-8CCE3B1C0391}" type="presParOf" srcId="{D239F53B-0266-4DFF-8297-F08F41FA6526}" destId="{8EAD60B9-9795-4EAB-90C5-20F16B105D12}" srcOrd="0" destOrd="0" presId="urn:microsoft.com/office/officeart/2005/8/layout/process4"/>
    <dgm:cxn modelId="{0E7A7EF6-DC10-4CA0-A6FB-3A5C57B9CACB}" type="presParOf" srcId="{D239F53B-0266-4DFF-8297-F08F41FA6526}" destId="{BC3BA0CD-545B-467D-8805-4BCA694E7B3F}" srcOrd="1" destOrd="0" presId="urn:microsoft.com/office/officeart/2005/8/layout/process4"/>
    <dgm:cxn modelId="{60C77A82-2D9F-4926-BE97-723463F70972}" type="presParOf" srcId="{5DF8CF66-F6AA-4F18-9F74-4E0AE707A04A}" destId="{A1972AEA-0D95-46D4-BABE-4DF8203231A3}" srcOrd="7" destOrd="0" presId="urn:microsoft.com/office/officeart/2005/8/layout/process4"/>
    <dgm:cxn modelId="{27444872-A551-434B-A4E9-5AC57CC0778A}" type="presParOf" srcId="{5DF8CF66-F6AA-4F18-9F74-4E0AE707A04A}" destId="{D6612F43-CBDC-45F7-9695-2123C1D0F26C}" srcOrd="8" destOrd="0" presId="urn:microsoft.com/office/officeart/2005/8/layout/process4"/>
    <dgm:cxn modelId="{14AE3A42-B729-4762-84FE-C45A6B7B8CCB}" type="presParOf" srcId="{D6612F43-CBDC-45F7-9695-2123C1D0F26C}" destId="{B23439F5-2141-4761-875F-EE3896654265}" srcOrd="0" destOrd="0" presId="urn:microsoft.com/office/officeart/2005/8/layout/process4"/>
    <dgm:cxn modelId="{40D49094-CCDB-491B-84AD-8E8DEE285F83}" type="presParOf" srcId="{D6612F43-CBDC-45F7-9695-2123C1D0F26C}" destId="{5B9FA1A8-8EA9-4AAF-9F95-A23A6766D86B}" srcOrd="1" destOrd="0" presId="urn:microsoft.com/office/officeart/2005/8/layout/process4"/>
    <dgm:cxn modelId="{8FE39D52-F2C5-4568-8E6E-BF7824A35C41}" type="presParOf" srcId="{D6612F43-CBDC-45F7-9695-2123C1D0F26C}" destId="{D655D03F-8C70-4036-B688-8BBC9958463F}" srcOrd="2" destOrd="0" presId="urn:microsoft.com/office/officeart/2005/8/layout/process4"/>
    <dgm:cxn modelId="{DDE6488E-B426-46FE-BEA7-CB28ED2C6149}" type="presParOf" srcId="{D655D03F-8C70-4036-B688-8BBC9958463F}" destId="{85705383-0FFC-48E5-816B-9BBD2B63E585}" srcOrd="0" destOrd="0" presId="urn:microsoft.com/office/officeart/2005/8/layout/process4"/>
    <dgm:cxn modelId="{0F028195-198E-4392-B996-89F634972F40}" type="presParOf" srcId="{D655D03F-8C70-4036-B688-8BBC9958463F}" destId="{63D74D26-F07F-40BB-B350-4C340E73D6D4}" srcOrd="1" destOrd="0" presId="urn:microsoft.com/office/officeart/2005/8/layout/process4"/>
    <dgm:cxn modelId="{4CD0CFAF-93DE-4C43-BF81-D76CEE86A4D0}" type="presParOf" srcId="{5DF8CF66-F6AA-4F18-9F74-4E0AE707A04A}" destId="{43980DD8-6A23-44D0-B9C7-79929553324E}" srcOrd="9" destOrd="0" presId="urn:microsoft.com/office/officeart/2005/8/layout/process4"/>
    <dgm:cxn modelId="{BB4B06F9-FF23-4174-9B62-A434166C690B}" type="presParOf" srcId="{5DF8CF66-F6AA-4F18-9F74-4E0AE707A04A}" destId="{1D869676-E4A8-4CEF-A61B-54ED3C2B5AEC}" srcOrd="10" destOrd="0" presId="urn:microsoft.com/office/officeart/2005/8/layout/process4"/>
    <dgm:cxn modelId="{EC1742D1-7F50-4BE0-A9F8-4642660029B9}" type="presParOf" srcId="{1D869676-E4A8-4CEF-A61B-54ED3C2B5AEC}" destId="{D76A6F2C-232E-4FCC-B139-4CA61390F5DB}" srcOrd="0" destOrd="0" presId="urn:microsoft.com/office/officeart/2005/8/layout/process4"/>
    <dgm:cxn modelId="{E317D0F8-91DC-4E14-ABA3-1B10EC9C08C3}" type="presParOf" srcId="{1D869676-E4A8-4CEF-A61B-54ED3C2B5AEC}" destId="{1BCF953C-DC5E-4B73-B2CD-BE681BD400BF}" srcOrd="1" destOrd="0" presId="urn:microsoft.com/office/officeart/2005/8/layout/process4"/>
    <dgm:cxn modelId="{976A06EC-052C-4DCE-851F-189476D3A2F7}" type="presParOf" srcId="{1D869676-E4A8-4CEF-A61B-54ED3C2B5AEC}" destId="{81359C67-8275-4FC3-856B-980E73F87063}" srcOrd="2" destOrd="0" presId="urn:microsoft.com/office/officeart/2005/8/layout/process4"/>
    <dgm:cxn modelId="{BD602EED-ACFB-4835-9850-43E40E32C452}" type="presParOf" srcId="{81359C67-8275-4FC3-856B-980E73F87063}" destId="{C73CA888-0728-45F8-BFCA-B3F8B1C438C9}" srcOrd="0" destOrd="0" presId="urn:microsoft.com/office/officeart/2005/8/layout/process4"/>
    <dgm:cxn modelId="{56B04305-9E08-42ED-AC98-87599B315C1A}" type="presParOf" srcId="{81359C67-8275-4FC3-856B-980E73F87063}" destId="{16D594B0-B967-4600-AB49-073FB923EBC4}" srcOrd="1"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83FBC-50CF-4E3B-9220-AA29F1D2B56A}" type="datetimeFigureOut">
              <a:rPr lang="ru-RU" smtClean="0"/>
              <a:pPr/>
              <a:t>02.04.2019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4596C-2448-45C7-BAD2-05C13020324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CB4596C-2448-45C7-BAD2-05C130203243}"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B424E2-EB67-4BAB-832E-DBAAB68A026B}"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B424E2-EB67-4BAB-832E-DBAAB68A026B}"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7772400" cy="1362075"/>
          </a:xfrm>
        </p:spPr>
        <p:txBody>
          <a:bodyPr>
            <a:noAutofit/>
          </a:bodyPr>
          <a:lstStyle/>
          <a:p>
            <a:pPr algn="ctr"/>
            <a:r>
              <a:rPr lang="ru-RU" sz="1400" b="0" cap="none" dirty="0" smtClean="0">
                <a:solidFill>
                  <a:srgbClr val="002060"/>
                </a:solidFill>
                <a:latin typeface="Times New Roman" pitchFamily="18" charset="0"/>
                <a:ea typeface="Times New Roman" pitchFamily="18" charset="0"/>
                <a:cs typeface="Times New Roman" pitchFamily="18" charset="0"/>
              </a:rPr>
              <a:t>Муниципальное учреждение «Муниципальный орган управления образованием» муниципального района «</a:t>
            </a:r>
            <a:r>
              <a:rPr lang="ru-RU" sz="1400" b="0" cap="none" dirty="0" err="1">
                <a:solidFill>
                  <a:srgbClr val="002060"/>
                </a:solidFill>
                <a:latin typeface="Times New Roman" pitchFamily="18" charset="0"/>
                <a:ea typeface="Times New Roman" pitchFamily="18" charset="0"/>
                <a:cs typeface="Times New Roman" pitchFamily="18" charset="0"/>
              </a:rPr>
              <a:t>С</a:t>
            </a:r>
            <a:r>
              <a:rPr lang="ru-RU" sz="1400" b="0" cap="none" dirty="0" err="1" smtClean="0">
                <a:solidFill>
                  <a:srgbClr val="002060"/>
                </a:solidFill>
                <a:latin typeface="Times New Roman" pitchFamily="18" charset="0"/>
                <a:ea typeface="Times New Roman" pitchFamily="18" charset="0"/>
                <a:cs typeface="Times New Roman" pitchFamily="18" charset="0"/>
              </a:rPr>
              <a:t>унтарский</a:t>
            </a:r>
            <a:r>
              <a:rPr lang="ru-RU" sz="1400" b="0" cap="none" dirty="0" smtClean="0">
                <a:solidFill>
                  <a:srgbClr val="002060"/>
                </a:solidFill>
                <a:latin typeface="Times New Roman" pitchFamily="18" charset="0"/>
                <a:ea typeface="Times New Roman" pitchFamily="18" charset="0"/>
                <a:cs typeface="Times New Roman" pitchFamily="18" charset="0"/>
              </a:rPr>
              <a:t> улус (район)»</a:t>
            </a:r>
            <a:r>
              <a:rPr lang="ru-RU" sz="1400" b="0" cap="none" dirty="0" smtClean="0">
                <a:solidFill>
                  <a:srgbClr val="002060"/>
                </a:solidFill>
                <a:latin typeface="Times New Roman" pitchFamily="18" charset="0"/>
                <a:cs typeface="Times New Roman" pitchFamily="18" charset="0"/>
              </a:rPr>
              <a:t/>
            </a:r>
            <a:br>
              <a:rPr lang="ru-RU" sz="1400" b="0" cap="none" dirty="0" smtClean="0">
                <a:solidFill>
                  <a:srgbClr val="002060"/>
                </a:solidFill>
                <a:latin typeface="Times New Roman" pitchFamily="18" charset="0"/>
                <a:cs typeface="Times New Roman" pitchFamily="18" charset="0"/>
              </a:rPr>
            </a:br>
            <a:r>
              <a:rPr lang="ru-RU" sz="1400" b="0" cap="none" dirty="0" smtClean="0">
                <a:solidFill>
                  <a:srgbClr val="002060"/>
                </a:solidFill>
                <a:latin typeface="Times New Roman" pitchFamily="18" charset="0"/>
                <a:ea typeface="Times New Roman" pitchFamily="18" charset="0"/>
                <a:cs typeface="Times New Roman" pitchFamily="18" charset="0"/>
              </a:rPr>
              <a:t>МБОУ «</a:t>
            </a:r>
            <a:r>
              <a:rPr lang="ru-RU" sz="1400" b="0" cap="none" dirty="0" err="1">
                <a:solidFill>
                  <a:srgbClr val="002060"/>
                </a:solidFill>
                <a:latin typeface="Times New Roman" pitchFamily="18" charset="0"/>
                <a:ea typeface="Times New Roman" pitchFamily="18" charset="0"/>
                <a:cs typeface="Times New Roman" pitchFamily="18" charset="0"/>
              </a:rPr>
              <a:t>Т</a:t>
            </a:r>
            <a:r>
              <a:rPr lang="ru-RU" sz="1400" b="0" cap="none" dirty="0" err="1" smtClean="0">
                <a:solidFill>
                  <a:srgbClr val="002060"/>
                </a:solidFill>
                <a:latin typeface="Times New Roman" pitchFamily="18" charset="0"/>
                <a:ea typeface="Times New Roman" pitchFamily="18" charset="0"/>
                <a:cs typeface="Times New Roman" pitchFamily="18" charset="0"/>
              </a:rPr>
              <a:t>ойбохойская</a:t>
            </a:r>
            <a:r>
              <a:rPr lang="ru-RU" sz="1400" b="0" cap="none" dirty="0" smtClean="0">
                <a:solidFill>
                  <a:srgbClr val="002060"/>
                </a:solidFill>
                <a:latin typeface="Times New Roman" pitchFamily="18" charset="0"/>
                <a:ea typeface="Times New Roman" pitchFamily="18" charset="0"/>
                <a:cs typeface="Times New Roman" pitchFamily="18" charset="0"/>
              </a:rPr>
              <a:t> средняя общеобразовательная школа им. Г.Е.Бессонова»</a:t>
            </a:r>
            <a:br>
              <a:rPr lang="ru-RU" sz="1400" b="0" cap="none" dirty="0" smtClean="0">
                <a:solidFill>
                  <a:srgbClr val="002060"/>
                </a:solidFill>
                <a:latin typeface="Times New Roman" pitchFamily="18" charset="0"/>
                <a:ea typeface="Times New Roman" pitchFamily="18" charset="0"/>
                <a:cs typeface="Times New Roman" pitchFamily="18" charset="0"/>
              </a:rPr>
            </a:br>
            <a:r>
              <a:rPr lang="en-US" sz="1400" b="0" cap="none" dirty="0" smtClean="0">
                <a:solidFill>
                  <a:srgbClr val="002060"/>
                </a:solidFill>
                <a:latin typeface="Times New Roman" pitchFamily="18" charset="0"/>
                <a:ea typeface="Times New Roman" pitchFamily="18" charset="0"/>
                <a:cs typeface="Times New Roman" pitchFamily="18" charset="0"/>
              </a:rPr>
              <a:t> </a:t>
            </a:r>
            <a:r>
              <a:rPr lang="ru-RU" sz="1400" b="0" cap="none" dirty="0" smtClean="0">
                <a:solidFill>
                  <a:srgbClr val="002060"/>
                </a:solidFill>
                <a:latin typeface="Times New Roman" pitchFamily="18" charset="0"/>
                <a:ea typeface="Times New Roman" pitchFamily="18" charset="0"/>
                <a:cs typeface="Times New Roman" pitchFamily="18" charset="0"/>
              </a:rPr>
              <a:t> </a:t>
            </a:r>
            <a:endParaRPr lang="ru-RU" sz="1400" b="0" cap="none" dirty="0">
              <a:latin typeface="Times New Roman" pitchFamily="18" charset="0"/>
              <a:cs typeface="Times New Roman" pitchFamily="18" charset="0"/>
            </a:endParaRPr>
          </a:p>
        </p:txBody>
      </p:sp>
      <p:sp>
        <p:nvSpPr>
          <p:cNvPr id="3" name="Текст 2"/>
          <p:cNvSpPr>
            <a:spLocks noGrp="1"/>
          </p:cNvSpPr>
          <p:nvPr>
            <p:ph type="body" idx="1"/>
          </p:nvPr>
        </p:nvSpPr>
        <p:spPr>
          <a:xfrm>
            <a:off x="714348" y="2143116"/>
            <a:ext cx="7772400" cy="3786214"/>
          </a:xfrm>
        </p:spPr>
        <p:txBody>
          <a:bodyPr>
            <a:normAutofit fontScale="25000" lnSpcReduction="20000"/>
          </a:bodyPr>
          <a:lstStyle/>
          <a:p>
            <a:endParaRPr lang="ru-RU" sz="2800" b="1" dirty="0">
              <a:solidFill>
                <a:srgbClr val="FF0000"/>
              </a:solidFill>
              <a:latin typeface="Times New Roman" pitchFamily="18" charset="0"/>
              <a:cs typeface="Times New Roman" pitchFamily="18" charset="0"/>
            </a:endParaRPr>
          </a:p>
          <a:p>
            <a:endParaRPr lang="ru-RU" sz="2800" dirty="0" smtClean="0">
              <a:solidFill>
                <a:srgbClr val="002060"/>
              </a:solidFill>
              <a:latin typeface="Times New Roman" pitchFamily="18" charset="0"/>
              <a:cs typeface="Times New Roman" pitchFamily="18" charset="0"/>
            </a:endParaRPr>
          </a:p>
          <a:p>
            <a:endParaRPr lang="ru-RU" sz="2800" dirty="0">
              <a:solidFill>
                <a:srgbClr val="002060"/>
              </a:solidFill>
              <a:latin typeface="Times New Roman" pitchFamily="18" charset="0"/>
              <a:cs typeface="Times New Roman" pitchFamily="18" charset="0"/>
            </a:endParaRPr>
          </a:p>
          <a:p>
            <a:pPr algn="ctr"/>
            <a:r>
              <a:rPr lang="ru-RU" sz="11200" b="1" dirty="0" smtClean="0">
                <a:solidFill>
                  <a:srgbClr val="C00000"/>
                </a:solidFill>
                <a:latin typeface="Times New Roman" pitchFamily="18" charset="0"/>
                <a:cs typeface="Times New Roman" pitchFamily="18" charset="0"/>
              </a:rPr>
              <a:t>Исследовательская деятельность как средство формирования социальной активности обучающихся</a:t>
            </a:r>
          </a:p>
          <a:p>
            <a:endParaRPr lang="ru-RU" sz="2800" dirty="0" smtClean="0">
              <a:solidFill>
                <a:srgbClr val="002060"/>
              </a:solidFill>
              <a:latin typeface="Times New Roman" pitchFamily="18" charset="0"/>
              <a:cs typeface="Times New Roman" pitchFamily="18" charset="0"/>
            </a:endParaRPr>
          </a:p>
          <a:p>
            <a:endParaRPr lang="ru-RU" sz="2800" dirty="0">
              <a:solidFill>
                <a:srgbClr val="002060"/>
              </a:solidFill>
              <a:latin typeface="Times New Roman" pitchFamily="18" charset="0"/>
              <a:cs typeface="Times New Roman" pitchFamily="18" charset="0"/>
            </a:endParaRPr>
          </a:p>
          <a:p>
            <a:endParaRPr lang="ru-RU" sz="2800" dirty="0" smtClean="0">
              <a:solidFill>
                <a:srgbClr val="002060"/>
              </a:solidFill>
              <a:latin typeface="Times New Roman" pitchFamily="18" charset="0"/>
              <a:cs typeface="Times New Roman" pitchFamily="18" charset="0"/>
            </a:endParaRPr>
          </a:p>
          <a:p>
            <a:endParaRPr lang="ru-RU" sz="2800" dirty="0">
              <a:solidFill>
                <a:srgbClr val="002060"/>
              </a:solidFill>
              <a:latin typeface="Times New Roman" pitchFamily="18" charset="0"/>
              <a:cs typeface="Times New Roman" pitchFamily="18" charset="0"/>
            </a:endParaRPr>
          </a:p>
          <a:p>
            <a:endParaRPr lang="ru-RU" sz="2800" dirty="0" smtClean="0">
              <a:solidFill>
                <a:srgbClr val="002060"/>
              </a:solidFill>
              <a:latin typeface="Times New Roman" pitchFamily="18" charset="0"/>
              <a:cs typeface="Times New Roman" pitchFamily="18" charset="0"/>
            </a:endParaRPr>
          </a:p>
          <a:p>
            <a:endParaRPr lang="ru-RU" sz="2800" dirty="0">
              <a:solidFill>
                <a:srgbClr val="002060"/>
              </a:solidFill>
              <a:latin typeface="Times New Roman" pitchFamily="18" charset="0"/>
              <a:cs typeface="Times New Roman" pitchFamily="18" charset="0"/>
            </a:endParaRPr>
          </a:p>
          <a:p>
            <a:endParaRPr lang="ru-RU" sz="2800" dirty="0" smtClean="0">
              <a:solidFill>
                <a:srgbClr val="002060"/>
              </a:solidFill>
              <a:latin typeface="Times New Roman" pitchFamily="18" charset="0"/>
              <a:cs typeface="Times New Roman" pitchFamily="18" charset="0"/>
            </a:endParaRPr>
          </a:p>
          <a:p>
            <a:endParaRPr lang="ru-RU" sz="2800" dirty="0">
              <a:solidFill>
                <a:srgbClr val="002060"/>
              </a:solidFill>
              <a:latin typeface="Times New Roman" pitchFamily="18" charset="0"/>
              <a:cs typeface="Times New Roman" pitchFamily="18" charset="0"/>
            </a:endParaRPr>
          </a:p>
          <a:p>
            <a:endParaRPr lang="ru-RU" sz="2800" dirty="0" smtClean="0">
              <a:solidFill>
                <a:srgbClr val="002060"/>
              </a:solidFill>
              <a:latin typeface="Times New Roman" pitchFamily="18" charset="0"/>
              <a:cs typeface="Times New Roman" pitchFamily="18" charset="0"/>
            </a:endParaRPr>
          </a:p>
          <a:p>
            <a:r>
              <a:rPr lang="ru-RU" sz="5600" dirty="0" smtClean="0">
                <a:solidFill>
                  <a:srgbClr val="002060"/>
                </a:solidFill>
                <a:latin typeface="Times New Roman" pitchFamily="18" charset="0"/>
                <a:cs typeface="Times New Roman" pitchFamily="18" charset="0"/>
              </a:rPr>
              <a:t>Выполнили: Павлова Зинаида Григорьевна, </a:t>
            </a:r>
          </a:p>
          <a:p>
            <a:r>
              <a:rPr lang="ru-RU" sz="5600" dirty="0" smtClean="0">
                <a:solidFill>
                  <a:srgbClr val="002060"/>
                </a:solidFill>
                <a:latin typeface="Times New Roman" pitchFamily="18" charset="0"/>
                <a:cs typeface="Times New Roman" pitchFamily="18" charset="0"/>
              </a:rPr>
              <a:t>социальный педагог </a:t>
            </a:r>
            <a:r>
              <a:rPr lang="ru-RU" sz="5600" dirty="0" smtClean="0">
                <a:solidFill>
                  <a:srgbClr val="002060"/>
                </a:solidFill>
                <a:latin typeface="Times New Roman" pitchFamily="18" charset="0"/>
                <a:ea typeface="Times New Roman" pitchFamily="18" charset="0"/>
                <a:cs typeface="Times New Roman" pitchFamily="18" charset="0"/>
              </a:rPr>
              <a:t>МБОУ «</a:t>
            </a:r>
            <a:r>
              <a:rPr lang="ru-RU" sz="5600" dirty="0" err="1" smtClean="0">
                <a:solidFill>
                  <a:srgbClr val="002060"/>
                </a:solidFill>
                <a:latin typeface="Times New Roman" pitchFamily="18" charset="0"/>
                <a:ea typeface="Times New Roman" pitchFamily="18" charset="0"/>
                <a:cs typeface="Times New Roman" pitchFamily="18" charset="0"/>
              </a:rPr>
              <a:t>Тойбохойская</a:t>
            </a:r>
            <a:r>
              <a:rPr lang="ru-RU" sz="5600" dirty="0" smtClean="0">
                <a:solidFill>
                  <a:srgbClr val="002060"/>
                </a:solidFill>
                <a:latin typeface="Times New Roman" pitchFamily="18" charset="0"/>
                <a:ea typeface="Times New Roman" pitchFamily="18" charset="0"/>
                <a:cs typeface="Times New Roman" pitchFamily="18" charset="0"/>
              </a:rPr>
              <a:t> средняя общеобразовательная школа им. Г.Е.Бессонова</a:t>
            </a:r>
            <a:r>
              <a:rPr lang="ru-RU" sz="5600" dirty="0" smtClean="0">
                <a:solidFill>
                  <a:srgbClr val="002060"/>
                </a:solidFill>
                <a:latin typeface="Times New Roman" pitchFamily="18" charset="0"/>
                <a:ea typeface="Times New Roman" pitchFamily="18" charset="0"/>
                <a:cs typeface="Times New Roman" pitchFamily="18" charset="0"/>
              </a:rPr>
              <a:t>», </a:t>
            </a:r>
            <a:r>
              <a:rPr lang="ru-RU" sz="5600" dirty="0" err="1" smtClean="0">
                <a:solidFill>
                  <a:srgbClr val="002060"/>
                </a:solidFill>
                <a:latin typeface="Times New Roman" pitchFamily="18" charset="0"/>
                <a:ea typeface="Times New Roman" pitchFamily="18" charset="0"/>
                <a:cs typeface="Times New Roman" pitchFamily="18" charset="0"/>
              </a:rPr>
              <a:t>Сунтарского</a:t>
            </a:r>
            <a:r>
              <a:rPr lang="ru-RU" sz="5600" dirty="0" smtClean="0">
                <a:solidFill>
                  <a:srgbClr val="002060"/>
                </a:solidFill>
                <a:latin typeface="Times New Roman" pitchFamily="18" charset="0"/>
                <a:ea typeface="Times New Roman" pitchFamily="18" charset="0"/>
                <a:cs typeface="Times New Roman" pitchFamily="18" charset="0"/>
              </a:rPr>
              <a:t> улуса Республики Саха (Якутия)</a:t>
            </a:r>
            <a:endParaRPr lang="ru-RU" sz="5600" dirty="0" smtClean="0">
              <a:solidFill>
                <a:srgbClr val="002060"/>
              </a:solidFill>
              <a:latin typeface="Times New Roman" pitchFamily="18" charset="0"/>
              <a:cs typeface="Times New Roman" pitchFamily="18" charset="0"/>
            </a:endParaRPr>
          </a:p>
          <a:p>
            <a:endParaRPr lang="ru-RU" sz="2800" b="1" dirty="0" smtClean="0">
              <a:solidFill>
                <a:srgbClr val="FF0000"/>
              </a:solidFill>
              <a:latin typeface="Times New Roman" pitchFamily="18" charset="0"/>
              <a:cs typeface="Times New Roman" pitchFamily="18" charset="0"/>
            </a:endParaRPr>
          </a:p>
          <a:p>
            <a:pPr algn="ctr"/>
            <a:endParaRPr lang="ru-RU" sz="2800" b="1" dirty="0">
              <a:solidFill>
                <a:srgbClr val="FF0000"/>
              </a:solidFill>
              <a:latin typeface="Times New Roman" pitchFamily="18" charset="0"/>
              <a:cs typeface="Times New Roman" pitchFamily="18" charset="0"/>
            </a:endParaRPr>
          </a:p>
          <a:p>
            <a:endParaRPr lang="ru-RU" sz="28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14380"/>
          </a:xfrm>
        </p:spPr>
        <p:txBody>
          <a:bodyPr>
            <a:noAutofit/>
          </a:bodyPr>
          <a:lstStyle/>
          <a:p>
            <a:r>
              <a:rPr lang="ru-RU" sz="2400" b="1" dirty="0" err="1" smtClean="0">
                <a:solidFill>
                  <a:srgbClr val="C00000"/>
                </a:solidFill>
                <a:latin typeface="Times New Roman" pitchFamily="18" charset="0"/>
                <a:cs typeface="Times New Roman" pitchFamily="18" charset="0"/>
              </a:rPr>
              <a:t>Лэпбук</a:t>
            </a:r>
            <a:r>
              <a:rPr lang="ru-RU" sz="2400" b="1" dirty="0" smtClean="0">
                <a:solidFill>
                  <a:srgbClr val="C00000"/>
                </a:solidFill>
                <a:latin typeface="Times New Roman" pitchFamily="18" charset="0"/>
                <a:cs typeface="Times New Roman" pitchFamily="18" charset="0"/>
              </a:rPr>
              <a:t> по своей структуре</a:t>
            </a:r>
            <a:endParaRPr lang="ru-RU" sz="2400" b="1" u="sng" dirty="0">
              <a:solidFill>
                <a:srgbClr val="C00000"/>
              </a:solidFill>
              <a:latin typeface="Times New Roman" pitchFamily="18" charset="0"/>
              <a:cs typeface="Times New Roman" pitchFamily="18" charset="0"/>
            </a:endParaRPr>
          </a:p>
        </p:txBody>
      </p:sp>
      <p:graphicFrame>
        <p:nvGraphicFramePr>
          <p:cNvPr id="4" name="Схема 3"/>
          <p:cNvGraphicFramePr/>
          <p:nvPr/>
        </p:nvGraphicFramePr>
        <p:xfrm>
          <a:off x="285720" y="785794"/>
          <a:ext cx="8643998"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93065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500042"/>
            <a:ext cx="8429684" cy="3143272"/>
          </a:xfrm>
          <a:solidFill>
            <a:schemeClr val="accent5">
              <a:lumMod val="20000"/>
              <a:lumOff val="80000"/>
            </a:schemeClr>
          </a:solidFill>
        </p:spPr>
        <p:txBody>
          <a:bodyPr>
            <a:noAutofit/>
          </a:bodyPr>
          <a:lstStyle/>
          <a:p>
            <a:pPr algn="just"/>
            <a:r>
              <a:rPr lang="ru-RU" sz="2400" dirty="0">
                <a:solidFill>
                  <a:srgbClr val="002060"/>
                </a:solidFill>
                <a:latin typeface="Times New Roman" pitchFamily="18" charset="0"/>
                <a:cs typeface="Times New Roman" pitchFamily="18" charset="0"/>
              </a:rPr>
              <a:t>	</a:t>
            </a:r>
            <a:endParaRPr lang="ru-RU" sz="2400" dirty="0" smtClean="0">
              <a:solidFill>
                <a:srgbClr val="002060"/>
              </a:solidFill>
              <a:latin typeface="Times New Roman" pitchFamily="18" charset="0"/>
              <a:cs typeface="Times New Roman" pitchFamily="18" charset="0"/>
            </a:endParaRPr>
          </a:p>
          <a:p>
            <a:pPr algn="just"/>
            <a:r>
              <a:rPr lang="ru-RU" sz="2400" dirty="0">
                <a:solidFill>
                  <a:srgbClr val="002060"/>
                </a:solidFill>
                <a:latin typeface="Times New Roman" pitchFamily="18" charset="0"/>
                <a:cs typeface="Times New Roman" pitchFamily="18" charset="0"/>
              </a:rPr>
              <a:t>	</a:t>
            </a:r>
            <a:endParaRPr lang="ru-RU" sz="2400" dirty="0" smtClean="0">
              <a:solidFill>
                <a:srgbClr val="002060"/>
              </a:solidFill>
              <a:latin typeface="Times New Roman" pitchFamily="18" charset="0"/>
              <a:cs typeface="Times New Roman" pitchFamily="18" charset="0"/>
            </a:endParaRPr>
          </a:p>
          <a:p>
            <a:pPr algn="just"/>
            <a:endParaRPr lang="ru-RU" sz="2400" dirty="0">
              <a:solidFill>
                <a:srgbClr val="002060"/>
              </a:solidFill>
              <a:latin typeface="Times New Roman" pitchFamily="18" charset="0"/>
              <a:cs typeface="Times New Roman" pitchFamily="18" charset="0"/>
            </a:endParaRPr>
          </a:p>
          <a:p>
            <a:pPr algn="just"/>
            <a:r>
              <a:rPr lang="ru-RU" sz="2400" dirty="0" smtClean="0">
                <a:solidFill>
                  <a:srgbClr val="002060"/>
                </a:solidFill>
                <a:latin typeface="Times New Roman" pitchFamily="18" charset="0"/>
                <a:cs typeface="Times New Roman" pitchFamily="18" charset="0"/>
              </a:rPr>
              <a:t>	Рост </a:t>
            </a:r>
            <a:r>
              <a:rPr lang="ru-RU" sz="2400" dirty="0">
                <a:solidFill>
                  <a:srgbClr val="002060"/>
                </a:solidFill>
                <a:latin typeface="Times New Roman" pitchFamily="18" charset="0"/>
                <a:cs typeface="Times New Roman" pitchFamily="18" charset="0"/>
              </a:rPr>
              <a:t>социальной  активности  школьников можно оценить их стремлением к самостоятельному участию в жизни общества и государства, умением и применять  полученные   знания и развивать их  на практике, Рост социальной  активности  приводит к возникновению самостоятельных творческих социальных проектов.  Так разработан проект «Неделя радости», посвященный детям-инвалидам. </a:t>
            </a:r>
            <a:r>
              <a:rPr lang="ru-RU" sz="2400" dirty="0" smtClean="0">
                <a:solidFill>
                  <a:srgbClr val="002060"/>
                </a:solidFill>
                <a:latin typeface="Times New Roman" pitchFamily="18" charset="0"/>
                <a:cs typeface="Times New Roman" pitchFamily="18" charset="0"/>
              </a:rPr>
              <a:t>	</a:t>
            </a:r>
            <a:endParaRPr lang="ru-RU" sz="2400" dirty="0">
              <a:solidFill>
                <a:srgbClr val="002060"/>
              </a:solidFill>
              <a:latin typeface="Times New Roman" pitchFamily="18" charset="0"/>
              <a:cs typeface="Times New Roman" pitchFamily="18" charset="0"/>
            </a:endParaRPr>
          </a:p>
        </p:txBody>
      </p:sp>
      <p:sp>
        <p:nvSpPr>
          <p:cNvPr id="4" name="Прямоугольник 3"/>
          <p:cNvSpPr/>
          <p:nvPr/>
        </p:nvSpPr>
        <p:spPr>
          <a:xfrm>
            <a:off x="357158" y="4071942"/>
            <a:ext cx="8501122" cy="1569660"/>
          </a:xfrm>
          <a:prstGeom prst="rect">
            <a:avLst/>
          </a:prstGeom>
          <a:solidFill>
            <a:schemeClr val="accent2">
              <a:lumMod val="20000"/>
              <a:lumOff val="80000"/>
            </a:schemeClr>
          </a:solidFill>
        </p:spPr>
        <p:txBody>
          <a:bodyPr wrap="square">
            <a:spAutoFit/>
          </a:bodyPr>
          <a:lstStyle/>
          <a:p>
            <a:pPr algn="just"/>
            <a:r>
              <a:rPr lang="ru-RU" sz="2400" dirty="0" smtClean="0">
                <a:solidFill>
                  <a:srgbClr val="002060"/>
                </a:solidFill>
                <a:latin typeface="Times New Roman" pitchFamily="18" charset="0"/>
                <a:cs typeface="Times New Roman" pitchFamily="18" charset="0"/>
              </a:rPr>
              <a:t>	Итак, включение школьников в исследовательскую  деятельность  способствует  повышению   их социальной активности, формированию  активной жизненной позиции, создает условия для  творческого роста. </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42910" y="571480"/>
            <a:ext cx="7929618" cy="3643338"/>
          </a:xfrm>
          <a:solidFill>
            <a:schemeClr val="accent1">
              <a:lumMod val="20000"/>
              <a:lumOff val="80000"/>
            </a:schemeClr>
          </a:solidFill>
        </p:spPr>
        <p:txBody>
          <a:bodyPr>
            <a:normAutofit/>
          </a:bodyPr>
          <a:lstStyle/>
          <a:p>
            <a:pPr algn="just"/>
            <a:r>
              <a:rPr lang="ru-RU" dirty="0" smtClean="0">
                <a:solidFill>
                  <a:srgbClr val="002060"/>
                </a:solidFill>
                <a:latin typeface="Times New Roman" pitchFamily="18" charset="0"/>
                <a:cs typeface="Times New Roman" pitchFamily="18" charset="0"/>
              </a:rPr>
              <a:t>	Концепция </a:t>
            </a:r>
            <a:r>
              <a:rPr lang="ru-RU" dirty="0">
                <a:solidFill>
                  <a:srgbClr val="002060"/>
                </a:solidFill>
                <a:latin typeface="Times New Roman" pitchFamily="18" charset="0"/>
                <a:cs typeface="Times New Roman" pitchFamily="18" charset="0"/>
              </a:rPr>
              <a:t>модернизации российского образования (ФГОС) наряду с обновлением содержания образования  уделяет большое внимание  к социализации детей в обществе. </a:t>
            </a:r>
            <a:endParaRPr lang="ru-RU" dirty="0" smtClean="0">
              <a:solidFill>
                <a:srgbClr val="002060"/>
              </a:solidFill>
              <a:latin typeface="Times New Roman" pitchFamily="18" charset="0"/>
              <a:cs typeface="Times New Roman" pitchFamily="18" charset="0"/>
            </a:endParaRPr>
          </a:p>
          <a:p>
            <a:pPr algn="just"/>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Личный пример    </a:t>
            </a:r>
            <a:r>
              <a:rPr lang="ru-RU" dirty="0">
                <a:solidFill>
                  <a:srgbClr val="002060"/>
                </a:solidFill>
                <a:latin typeface="Times New Roman" pitchFamily="18" charset="0"/>
                <a:cs typeface="Times New Roman" pitchFamily="18" charset="0"/>
              </a:rPr>
              <a:t>учителя – энтузиаста Г.Е.Бессонова, способствует созданию социальных условий для воспитания нравственных устоев  школьников. </a:t>
            </a:r>
            <a:r>
              <a:rPr lang="ru-RU" dirty="0" smtClean="0">
                <a:solidFill>
                  <a:srgbClr val="002060"/>
                </a:solidFill>
                <a:latin typeface="Times New Roman" pitchFamily="18" charset="0"/>
                <a:cs typeface="Times New Roman" pitchFamily="18" charset="0"/>
              </a:rPr>
              <a:t> </a:t>
            </a:r>
          </a:p>
          <a:p>
            <a:pPr algn="just"/>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Изучение  </a:t>
            </a:r>
            <a:r>
              <a:rPr lang="ru-RU" dirty="0">
                <a:solidFill>
                  <a:srgbClr val="002060"/>
                </a:solidFill>
                <a:latin typeface="Times New Roman" pitchFamily="18" charset="0"/>
                <a:cs typeface="Times New Roman" pitchFamily="18" charset="0"/>
              </a:rPr>
              <a:t>жизнедеятельности и распространение опыта работы Заслуженного учителя школ РСФСР и ЯАССР Г.Е. Бессонова через приобщение школьников  к исследовательской  деятельности  </a:t>
            </a:r>
            <a:r>
              <a:rPr lang="ru-RU" b="1" dirty="0">
                <a:solidFill>
                  <a:srgbClr val="C00000"/>
                </a:solidFill>
                <a:latin typeface="Times New Roman" pitchFamily="18" charset="0"/>
                <a:cs typeface="Times New Roman" pitchFamily="18" charset="0"/>
              </a:rPr>
              <a:t>актуальна</a:t>
            </a:r>
            <a:r>
              <a:rPr lang="ru-RU" dirty="0" smtClean="0">
                <a:solidFill>
                  <a:srgbClr val="C00000"/>
                </a:solidFill>
                <a:latin typeface="Times New Roman" pitchFamily="18" charset="0"/>
                <a:cs typeface="Times New Roman" pitchFamily="18" charset="0"/>
              </a:rPr>
              <a:t>.</a:t>
            </a:r>
            <a:endParaRPr lang="ru-RU" dirty="0">
              <a:solidFill>
                <a:srgbClr val="C00000"/>
              </a:solidFill>
              <a:latin typeface="Times New Roman" pitchFamily="18" charset="0"/>
              <a:cs typeface="Times New Roman" pitchFamily="18" charset="0"/>
            </a:endParaRPr>
          </a:p>
          <a:p>
            <a:pPr algn="just"/>
            <a:endParaRPr lang="ru-RU" dirty="0">
              <a:solidFill>
                <a:srgbClr val="002060"/>
              </a:solidFill>
              <a:latin typeface="Times New Roman" pitchFamily="18" charset="0"/>
              <a:cs typeface="Times New Roman" pitchFamily="18" charset="0"/>
            </a:endParaRPr>
          </a:p>
        </p:txBody>
      </p:sp>
      <p:sp>
        <p:nvSpPr>
          <p:cNvPr id="4" name="Прямоугольник 3"/>
          <p:cNvSpPr/>
          <p:nvPr/>
        </p:nvSpPr>
        <p:spPr>
          <a:xfrm>
            <a:off x="4071934" y="4429132"/>
            <a:ext cx="4572032" cy="1631216"/>
          </a:xfrm>
          <a:prstGeom prst="rect">
            <a:avLst/>
          </a:prstGeom>
          <a:solidFill>
            <a:schemeClr val="accent4">
              <a:lumMod val="20000"/>
              <a:lumOff val="80000"/>
            </a:schemeClr>
          </a:solidFill>
        </p:spPr>
        <p:txBody>
          <a:bodyPr wrap="square">
            <a:spAutoFit/>
          </a:bodyPr>
          <a:lstStyle/>
          <a:p>
            <a:pPr algn="just"/>
            <a:r>
              <a:rPr lang="ru-RU" sz="2000" b="1" dirty="0" smtClean="0">
                <a:solidFill>
                  <a:srgbClr val="C00000"/>
                </a:solidFill>
                <a:latin typeface="Times New Roman" pitchFamily="18" charset="0"/>
                <a:cs typeface="Times New Roman" pitchFamily="18" charset="0"/>
              </a:rPr>
              <a:t>Цель: </a:t>
            </a:r>
            <a:r>
              <a:rPr lang="ru-RU" sz="2000" dirty="0" smtClean="0">
                <a:solidFill>
                  <a:srgbClr val="002060"/>
                </a:solidFill>
                <a:latin typeface="Times New Roman" pitchFamily="18" charset="0"/>
                <a:cs typeface="Times New Roman" pitchFamily="18" charset="0"/>
              </a:rPr>
              <a:t>данного педагогического опыта заключается в формировании социальной  активности обучающихся в распространении идей  Г.Е.Бессонова через исследовательскую деятельность.</a:t>
            </a:r>
            <a:endParaRPr lang="ru-RU" sz="2000" dirty="0">
              <a:solidFill>
                <a:srgbClr val="002060"/>
              </a:solidFill>
              <a:latin typeface="Times New Roman" pitchFamily="18" charset="0"/>
              <a:cs typeface="Times New Roman" pitchFamily="18" charset="0"/>
            </a:endParaRPr>
          </a:p>
        </p:txBody>
      </p:sp>
      <p:pic>
        <p:nvPicPr>
          <p:cNvPr id="5" name="Рисунок 4" descr="C:\Users\TGA\Desktop\Д\20161216_171232.jpg"/>
          <p:cNvPicPr/>
          <p:nvPr/>
        </p:nvPicPr>
        <p:blipFill>
          <a:blip r:embed="rId2" cstate="print"/>
          <a:srcRect l="17182" t="4392" r="1258"/>
          <a:stretch>
            <a:fillRect/>
          </a:stretch>
        </p:blipFill>
        <p:spPr bwMode="auto">
          <a:xfrm>
            <a:off x="357158" y="4286256"/>
            <a:ext cx="3571900" cy="207170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357166"/>
            <a:ext cx="8286808" cy="2857520"/>
          </a:xfrm>
          <a:solidFill>
            <a:schemeClr val="accent1">
              <a:lumMod val="20000"/>
              <a:lumOff val="80000"/>
            </a:schemeClr>
          </a:solidFill>
        </p:spPr>
        <p:txBody>
          <a:bodyPr>
            <a:normAutofit fontScale="92500" lnSpcReduction="20000"/>
          </a:bodyPr>
          <a:lstStyle/>
          <a:p>
            <a:pPr algn="just"/>
            <a:endParaRPr lang="ru-RU" dirty="0" smtClean="0">
              <a:solidFill>
                <a:srgbClr val="002060"/>
              </a:solidFill>
              <a:latin typeface="Times New Roman" pitchFamily="18" charset="0"/>
              <a:cs typeface="Times New Roman" pitchFamily="18" charset="0"/>
            </a:endParaRPr>
          </a:p>
          <a:p>
            <a:pPr algn="just"/>
            <a:endParaRPr lang="ru-RU" dirty="0">
              <a:solidFill>
                <a:srgbClr val="002060"/>
              </a:solidFill>
              <a:latin typeface="Times New Roman" pitchFamily="18" charset="0"/>
              <a:cs typeface="Times New Roman" pitchFamily="18" charset="0"/>
            </a:endParaRPr>
          </a:p>
          <a:p>
            <a:pPr algn="just"/>
            <a:r>
              <a:rPr lang="ru-RU" sz="2200" dirty="0" smtClean="0">
                <a:solidFill>
                  <a:srgbClr val="002060"/>
                </a:solidFill>
                <a:latin typeface="Times New Roman" pitchFamily="18" charset="0"/>
                <a:cs typeface="Times New Roman" pitchFamily="18" charset="0"/>
              </a:rPr>
              <a:t>Современному </a:t>
            </a:r>
            <a:r>
              <a:rPr lang="ru-RU" sz="2200" dirty="0">
                <a:solidFill>
                  <a:srgbClr val="002060"/>
                </a:solidFill>
                <a:latin typeface="Times New Roman" pitchFamily="18" charset="0"/>
                <a:cs typeface="Times New Roman" pitchFamily="18" charset="0"/>
              </a:rPr>
              <a:t>миру необходимы люди, способные творчески мыслить, находить новые решения – исследователи. Основой модернизации образования на настоящем этапе должна стать поисково-исследовательская деятельность, как основа формирования творческих начал личности учащегося</a:t>
            </a:r>
            <a:r>
              <a:rPr lang="ru-RU" sz="2200" dirty="0" smtClean="0">
                <a:solidFill>
                  <a:srgbClr val="002060"/>
                </a:solidFill>
                <a:latin typeface="Times New Roman" pitchFamily="18" charset="0"/>
                <a:cs typeface="Times New Roman" pitchFamily="18" charset="0"/>
              </a:rPr>
              <a:t>.</a:t>
            </a:r>
          </a:p>
          <a:p>
            <a:pPr algn="just"/>
            <a:endParaRPr lang="ru-RU" sz="2200" dirty="0" smtClean="0">
              <a:solidFill>
                <a:srgbClr val="002060"/>
              </a:solidFill>
              <a:latin typeface="Times New Roman" pitchFamily="18" charset="0"/>
              <a:cs typeface="Times New Roman" pitchFamily="18" charset="0"/>
            </a:endParaRPr>
          </a:p>
          <a:p>
            <a:pPr algn="just"/>
            <a:r>
              <a:rPr lang="ru-RU" sz="2200" dirty="0">
                <a:solidFill>
                  <a:srgbClr val="002060"/>
                </a:solidFill>
                <a:latin typeface="Times New Roman" pitchFamily="18" charset="0"/>
                <a:cs typeface="Times New Roman" pitchFamily="18" charset="0"/>
              </a:rPr>
              <a:t>Исследовательская деятельность - это  деятельность учащихся, </a:t>
            </a:r>
            <a:r>
              <a:rPr lang="ru-RU" sz="2200" dirty="0" smtClean="0">
                <a:solidFill>
                  <a:srgbClr val="002060"/>
                </a:solidFill>
                <a:latin typeface="Times New Roman" pitchFamily="18" charset="0"/>
                <a:cs typeface="Times New Roman" pitchFamily="18" charset="0"/>
              </a:rPr>
              <a:t>  связанная </a:t>
            </a:r>
            <a:r>
              <a:rPr lang="ru-RU" sz="2200" dirty="0">
                <a:solidFill>
                  <a:srgbClr val="002060"/>
                </a:solidFill>
                <a:latin typeface="Times New Roman" pitchFamily="18" charset="0"/>
                <a:cs typeface="Times New Roman" pitchFamily="18" charset="0"/>
              </a:rPr>
              <a:t>с решением творческой, исследовательской </a:t>
            </a:r>
            <a:r>
              <a:rPr lang="ru-RU" sz="2200" dirty="0" smtClean="0">
                <a:solidFill>
                  <a:srgbClr val="002060"/>
                </a:solidFill>
                <a:latin typeface="Times New Roman" pitchFamily="18" charset="0"/>
                <a:cs typeface="Times New Roman" pitchFamily="18" charset="0"/>
              </a:rPr>
              <a:t>задачей. </a:t>
            </a:r>
          </a:p>
          <a:p>
            <a:pPr algn="just"/>
            <a:endParaRPr lang="ru-RU" dirty="0" smtClean="0">
              <a:solidFill>
                <a:srgbClr val="002060"/>
              </a:solidFill>
              <a:latin typeface="Times New Roman" pitchFamily="18" charset="0"/>
              <a:cs typeface="Times New Roman" pitchFamily="18" charset="0"/>
            </a:endParaRPr>
          </a:p>
          <a:p>
            <a:pPr algn="just"/>
            <a:endParaRPr lang="ru-RU" dirty="0" smtClean="0">
              <a:solidFill>
                <a:srgbClr val="C00000"/>
              </a:solidFill>
              <a:latin typeface="Times New Roman" pitchFamily="18" charset="0"/>
              <a:cs typeface="Times New Roman" pitchFamily="18" charset="0"/>
            </a:endParaRPr>
          </a:p>
        </p:txBody>
      </p:sp>
      <p:graphicFrame>
        <p:nvGraphicFramePr>
          <p:cNvPr id="4" name="Схема 3"/>
          <p:cNvGraphicFramePr/>
          <p:nvPr/>
        </p:nvGraphicFramePr>
        <p:xfrm>
          <a:off x="428596" y="4143380"/>
          <a:ext cx="8429684" cy="228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428728" y="3714752"/>
            <a:ext cx="6715172" cy="369332"/>
          </a:xfrm>
          <a:prstGeom prst="rect">
            <a:avLst/>
          </a:prstGeom>
          <a:solidFill>
            <a:schemeClr val="accent2">
              <a:lumMod val="20000"/>
              <a:lumOff val="80000"/>
            </a:schemeClr>
          </a:solidFill>
        </p:spPr>
        <p:txBody>
          <a:bodyPr wrap="square">
            <a:spAutoFit/>
          </a:bodyPr>
          <a:lstStyle/>
          <a:p>
            <a:pPr algn="ctr"/>
            <a:r>
              <a:rPr lang="ru-RU" dirty="0" smtClean="0">
                <a:solidFill>
                  <a:srgbClr val="C00000"/>
                </a:solidFill>
                <a:latin typeface="Times New Roman" pitchFamily="18" charset="0"/>
                <a:cs typeface="Times New Roman" pitchFamily="18" charset="0"/>
              </a:rPr>
              <a:t>Основные этапы исследовательской деятельности: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00298" y="285728"/>
            <a:ext cx="6215106" cy="3286148"/>
          </a:xfrm>
          <a:solidFill>
            <a:schemeClr val="accent1">
              <a:lumMod val="20000"/>
              <a:lumOff val="80000"/>
            </a:schemeClr>
          </a:solidFill>
        </p:spPr>
        <p:txBody>
          <a:bodyPr>
            <a:normAutofit fontScale="77500" lnSpcReduction="20000"/>
          </a:bodyPr>
          <a:lstStyle/>
          <a:p>
            <a:pPr algn="just">
              <a:lnSpc>
                <a:spcPct val="170000"/>
              </a:lnSpc>
            </a:pPr>
            <a:r>
              <a:rPr lang="ru-RU" sz="2200" dirty="0" smtClean="0">
                <a:solidFill>
                  <a:srgbClr val="002060"/>
                </a:solidFill>
                <a:latin typeface="Times New Roman" pitchFamily="18" charset="0"/>
                <a:cs typeface="Times New Roman" pitchFamily="18" charset="0"/>
              </a:rPr>
              <a:t>Приобщение обучающихся  к исследовательской деятельности  способствует повышению  их социальной компетентности. Важным условием формирования и развития социальной активности является создание развивающей  среды. 	</a:t>
            </a:r>
          </a:p>
          <a:p>
            <a:pPr algn="just">
              <a:lnSpc>
                <a:spcPct val="170000"/>
              </a:lnSpc>
            </a:pPr>
            <a:r>
              <a:rPr lang="ru-RU" sz="2200" dirty="0">
                <a:solidFill>
                  <a:srgbClr val="002060"/>
                </a:solidFill>
                <a:latin typeface="Times New Roman" pitchFamily="18" charset="0"/>
                <a:cs typeface="Times New Roman" pitchFamily="18" charset="0"/>
              </a:rPr>
              <a:t>	</a:t>
            </a:r>
            <a:r>
              <a:rPr lang="ru-RU" sz="2200" dirty="0" smtClean="0">
                <a:solidFill>
                  <a:srgbClr val="002060"/>
                </a:solidFill>
                <a:latin typeface="Times New Roman" pitchFamily="18" charset="0"/>
                <a:cs typeface="Times New Roman" pitchFamily="18" charset="0"/>
              </a:rPr>
              <a:t>Условием  создания развивающей среды  является </a:t>
            </a:r>
            <a:r>
              <a:rPr lang="ru-RU" sz="2200" dirty="0" err="1" smtClean="0">
                <a:solidFill>
                  <a:srgbClr val="002060"/>
                </a:solidFill>
                <a:latin typeface="Times New Roman" pitchFamily="18" charset="0"/>
                <a:cs typeface="Times New Roman" pitchFamily="18" charset="0"/>
              </a:rPr>
              <a:t>внеучебная</a:t>
            </a:r>
            <a:r>
              <a:rPr lang="ru-RU" sz="2200" dirty="0" smtClean="0">
                <a:solidFill>
                  <a:srgbClr val="002060"/>
                </a:solidFill>
                <a:latin typeface="Times New Roman" pitchFamily="18" charset="0"/>
                <a:cs typeface="Times New Roman" pitchFamily="18" charset="0"/>
              </a:rPr>
              <a:t> работа в виде организации исследовательской работы школьников.  </a:t>
            </a:r>
          </a:p>
        </p:txBody>
      </p:sp>
      <p:sp>
        <p:nvSpPr>
          <p:cNvPr id="5" name="Прямоугольник 4"/>
          <p:cNvSpPr/>
          <p:nvPr/>
        </p:nvSpPr>
        <p:spPr>
          <a:xfrm>
            <a:off x="428596" y="3857628"/>
            <a:ext cx="8215370" cy="2708434"/>
          </a:xfrm>
          <a:prstGeom prst="rect">
            <a:avLst/>
          </a:prstGeom>
          <a:solidFill>
            <a:schemeClr val="accent2">
              <a:lumMod val="20000"/>
              <a:lumOff val="80000"/>
            </a:schemeClr>
          </a:solidFill>
        </p:spPr>
        <p:txBody>
          <a:bodyPr wrap="square">
            <a:spAutoFit/>
          </a:bodyPr>
          <a:lstStyle/>
          <a:p>
            <a:pPr algn="just">
              <a:lnSpc>
                <a:spcPct val="170000"/>
              </a:lnSpc>
            </a:pPr>
            <a:r>
              <a:rPr lang="ru-RU" sz="2000" dirty="0" smtClean="0">
                <a:solidFill>
                  <a:srgbClr val="002060"/>
                </a:solidFill>
                <a:latin typeface="Times New Roman" pitchFamily="18" charset="0"/>
                <a:cs typeface="Times New Roman" pitchFamily="18" charset="0"/>
              </a:rPr>
              <a:t>Для создания развивающей  среды в исследовательской деятельности  школьников большое значение имеет метод проектов.  </a:t>
            </a:r>
          </a:p>
          <a:p>
            <a:pPr algn="just">
              <a:lnSpc>
                <a:spcPct val="170000"/>
              </a:lnSpc>
            </a:pPr>
            <a:r>
              <a:rPr lang="ru-RU" sz="2000" dirty="0" smtClean="0">
                <a:solidFill>
                  <a:srgbClr val="002060"/>
                </a:solidFill>
                <a:latin typeface="Times New Roman" pitchFamily="18" charset="0"/>
                <a:cs typeface="Times New Roman" pitchFamily="18" charset="0"/>
              </a:rPr>
              <a:t>	Цель  метода проектов   - организация самостоятельной познавательной и практической деятельности, формирования широкого спектра УУД, личностных результатов.  </a:t>
            </a:r>
            <a:endParaRPr lang="ru-RU" sz="2000" dirty="0">
              <a:solidFill>
                <a:srgbClr val="002060"/>
              </a:solidFill>
              <a:latin typeface="Times New Roman" pitchFamily="18" charset="0"/>
              <a:cs typeface="Times New Roman" pitchFamily="18" charset="0"/>
            </a:endParaRPr>
          </a:p>
        </p:txBody>
      </p:sp>
      <p:pic>
        <p:nvPicPr>
          <p:cNvPr id="9" name="Рисунок 8" descr="C:\Users\TGA\Desktop\СМЕ 2(3)\2014-15 фото (3)\IMAG2294.jpg"/>
          <p:cNvPicPr/>
          <p:nvPr/>
        </p:nvPicPr>
        <p:blipFill>
          <a:blip r:embed="rId2" cstate="print"/>
          <a:srcRect l="8829" t="6966" r="2879" b="17615"/>
          <a:stretch>
            <a:fillRect/>
          </a:stretch>
        </p:blipFill>
        <p:spPr bwMode="auto">
          <a:xfrm>
            <a:off x="285720" y="428604"/>
            <a:ext cx="2143140" cy="292895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285728"/>
            <a:ext cx="8358246" cy="2071702"/>
          </a:xfrm>
          <a:solidFill>
            <a:schemeClr val="accent1">
              <a:lumMod val="20000"/>
              <a:lumOff val="80000"/>
            </a:schemeClr>
          </a:solidFill>
        </p:spPr>
        <p:txBody>
          <a:bodyPr>
            <a:normAutofit lnSpcReduction="10000"/>
          </a:bodyPr>
          <a:lstStyle/>
          <a:p>
            <a:endParaRPr lang="ru-RU" dirty="0" smtClean="0">
              <a:solidFill>
                <a:srgbClr val="002060"/>
              </a:solidFill>
              <a:latin typeface="Times New Roman" pitchFamily="18" charset="0"/>
              <a:cs typeface="Times New Roman" pitchFamily="18" charset="0"/>
            </a:endParaRPr>
          </a:p>
          <a:p>
            <a:pPr algn="just"/>
            <a:r>
              <a:rPr lang="ru-RU" dirty="0" smtClean="0">
                <a:solidFill>
                  <a:srgbClr val="002060"/>
                </a:solidFill>
                <a:latin typeface="Times New Roman" pitchFamily="18" charset="0"/>
                <a:cs typeface="Times New Roman" pitchFamily="18" charset="0"/>
              </a:rPr>
              <a:t>	</a:t>
            </a:r>
            <a:r>
              <a:rPr lang="ru-RU" sz="2200" dirty="0" smtClean="0">
                <a:solidFill>
                  <a:srgbClr val="002060"/>
                </a:solidFill>
                <a:latin typeface="Times New Roman" pitchFamily="18" charset="0"/>
                <a:cs typeface="Times New Roman" pitchFamily="18" charset="0"/>
              </a:rPr>
              <a:t>Под </a:t>
            </a:r>
            <a:r>
              <a:rPr lang="ru-RU" sz="2200" dirty="0">
                <a:solidFill>
                  <a:srgbClr val="002060"/>
                </a:solidFill>
                <a:latin typeface="Times New Roman" pitchFamily="18" charset="0"/>
                <a:cs typeface="Times New Roman" pitchFamily="18" charset="0"/>
              </a:rPr>
              <a:t>нашим руководством учащимися разработаны  и  реализованы социальные </a:t>
            </a:r>
            <a:r>
              <a:rPr lang="ru-RU" sz="2200" dirty="0" smtClean="0">
                <a:solidFill>
                  <a:srgbClr val="002060"/>
                </a:solidFill>
                <a:latin typeface="Times New Roman" pitchFamily="18" charset="0"/>
                <a:cs typeface="Times New Roman" pitchFamily="18" charset="0"/>
              </a:rPr>
              <a:t>проекты, основанные на идеях Г.Е.Бессонова:  </a:t>
            </a:r>
            <a:r>
              <a:rPr lang="ru-RU" sz="2200" dirty="0">
                <a:solidFill>
                  <a:srgbClr val="002060"/>
                </a:solidFill>
                <a:latin typeface="Times New Roman" pitchFamily="18" charset="0"/>
                <a:cs typeface="Times New Roman" pitchFamily="18" charset="0"/>
              </a:rPr>
              <a:t>победители  улусных, республиканских, Всероссийских  конкурсов «Маршрут здоровья»,  «Трудовой отряд «Урожай»,  «Сквер «Память»  и т.д. </a:t>
            </a:r>
          </a:p>
          <a:p>
            <a:endParaRPr lang="ru-RU" dirty="0"/>
          </a:p>
        </p:txBody>
      </p:sp>
      <p:sp>
        <p:nvSpPr>
          <p:cNvPr id="4" name="Прямоугольник 3"/>
          <p:cNvSpPr/>
          <p:nvPr/>
        </p:nvSpPr>
        <p:spPr>
          <a:xfrm>
            <a:off x="571472" y="2357430"/>
            <a:ext cx="8143932" cy="646331"/>
          </a:xfrm>
          <a:prstGeom prst="rect">
            <a:avLst/>
          </a:prstGeom>
        </p:spPr>
        <p:txBody>
          <a:bodyPr wrap="square">
            <a:spAutoFit/>
          </a:bodyPr>
          <a:lstStyle/>
          <a:p>
            <a:pPr algn="ctr"/>
            <a:r>
              <a:rPr lang="ru-RU" b="1" dirty="0" smtClean="0">
                <a:solidFill>
                  <a:srgbClr val="C00000"/>
                </a:solidFill>
                <a:latin typeface="Times New Roman" pitchFamily="18" charset="0"/>
                <a:cs typeface="Times New Roman" pitchFamily="18" charset="0"/>
              </a:rPr>
              <a:t>В итоге работы над проектами написаны доклады, участвовавшие на республиканских НПК «Шаг в будущее» им. Академика В.П. Ларионова: </a:t>
            </a:r>
            <a:endParaRPr lang="ru-RU" b="1" dirty="0">
              <a:solidFill>
                <a:srgbClr val="C00000"/>
              </a:solidFill>
            </a:endParaRPr>
          </a:p>
        </p:txBody>
      </p:sp>
      <p:graphicFrame>
        <p:nvGraphicFramePr>
          <p:cNvPr id="5" name="Схема 4"/>
          <p:cNvGraphicFramePr/>
          <p:nvPr/>
        </p:nvGraphicFramePr>
        <p:xfrm>
          <a:off x="785786" y="3143248"/>
          <a:ext cx="7572428"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428604"/>
            <a:ext cx="8501122" cy="857256"/>
          </a:xfrm>
          <a:solidFill>
            <a:schemeClr val="accent5">
              <a:lumMod val="20000"/>
              <a:lumOff val="80000"/>
            </a:schemeClr>
          </a:solidFill>
        </p:spPr>
        <p:txBody>
          <a:bodyPr>
            <a:normAutofit fontScale="92500" lnSpcReduction="20000"/>
          </a:bodyPr>
          <a:lstStyle/>
          <a:p>
            <a:pPr algn="just"/>
            <a:r>
              <a:rPr lang="ru-RU" dirty="0" smtClean="0">
                <a:solidFill>
                  <a:srgbClr val="002060"/>
                </a:solidFill>
                <a:latin typeface="Times New Roman" pitchFamily="18" charset="0"/>
                <a:cs typeface="Times New Roman" pitchFamily="18" charset="0"/>
              </a:rPr>
              <a:t>	В </a:t>
            </a:r>
            <a:r>
              <a:rPr lang="ru-RU" dirty="0">
                <a:solidFill>
                  <a:srgbClr val="002060"/>
                </a:solidFill>
                <a:latin typeface="Times New Roman" pitchFamily="18" charset="0"/>
                <a:cs typeface="Times New Roman" pitchFamily="18" charset="0"/>
              </a:rPr>
              <a:t>итоге  систематической  исследовательской работы со школьниками  изучена жизнедеятельность и опыт работы Героя Социалистического Труда Г.Е. Бессонова</a:t>
            </a:r>
            <a:r>
              <a:rPr lang="ru-RU" dirty="0" smtClean="0">
                <a:solidFill>
                  <a:srgbClr val="002060"/>
                </a:solidFill>
                <a:latin typeface="Times New Roman" pitchFamily="18" charset="0"/>
                <a:cs typeface="Times New Roman" pitchFamily="18" charset="0"/>
              </a:rPr>
              <a:t>.</a:t>
            </a:r>
          </a:p>
        </p:txBody>
      </p:sp>
      <p:graphicFrame>
        <p:nvGraphicFramePr>
          <p:cNvPr id="4" name="Схема 3"/>
          <p:cNvGraphicFramePr/>
          <p:nvPr/>
        </p:nvGraphicFramePr>
        <p:xfrm>
          <a:off x="500034" y="1643050"/>
          <a:ext cx="816770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785794"/>
            <a:ext cx="3786214" cy="1000131"/>
          </a:xfrm>
        </p:spPr>
        <p:txBody>
          <a:bodyPr>
            <a:noAutofit/>
          </a:bodyPr>
          <a:lstStyle/>
          <a:p>
            <a:r>
              <a:rPr lang="ru-RU" sz="2000" dirty="0" err="1" smtClean="0">
                <a:solidFill>
                  <a:srgbClr val="C00000"/>
                </a:solidFill>
                <a:latin typeface="Times New Roman" pitchFamily="18" charset="0"/>
                <a:cs typeface="Times New Roman" pitchFamily="18" charset="0"/>
              </a:rPr>
              <a:t>Лэпбук</a:t>
            </a:r>
            <a:r>
              <a:rPr lang="ru-RU" sz="2000" dirty="0" smtClean="0">
                <a:solidFill>
                  <a:srgbClr val="C00000"/>
                </a:solidFill>
                <a:latin typeface="Times New Roman" pitchFamily="18" charset="0"/>
                <a:cs typeface="Times New Roman" pitchFamily="18" charset="0"/>
              </a:rPr>
              <a:t>, созданный Дмитриевой Музой, обучающейся 9 класса</a:t>
            </a:r>
            <a:endParaRPr lang="ru-RU" sz="2000" dirty="0">
              <a:solidFill>
                <a:srgbClr val="C00000"/>
              </a:solidFill>
              <a:latin typeface="Times New Roman" pitchFamily="18" charset="0"/>
              <a:cs typeface="Times New Roman" pitchFamily="18" charset="0"/>
            </a:endParaRPr>
          </a:p>
        </p:txBody>
      </p:sp>
      <p:pic>
        <p:nvPicPr>
          <p:cNvPr id="4" name="Рисунок 3" descr="C:\Users\TGA\AppData\Local\Microsoft\Windows\Temporary Internet Files\Content.Word\20181205_181321.jpg"/>
          <p:cNvPicPr/>
          <p:nvPr/>
        </p:nvPicPr>
        <p:blipFill>
          <a:blip r:embed="rId3" cstate="print"/>
          <a:srcRect t="17178" b="13804"/>
          <a:stretch>
            <a:fillRect/>
          </a:stretch>
        </p:blipFill>
        <p:spPr bwMode="auto">
          <a:xfrm>
            <a:off x="428596" y="571480"/>
            <a:ext cx="4429156" cy="2306409"/>
          </a:xfrm>
          <a:prstGeom prst="rect">
            <a:avLst/>
          </a:prstGeom>
          <a:noFill/>
          <a:ln w="9525">
            <a:noFill/>
            <a:miter lim="800000"/>
            <a:headEnd/>
            <a:tailEnd/>
          </a:ln>
        </p:spPr>
      </p:pic>
      <p:pic>
        <p:nvPicPr>
          <p:cNvPr id="5" name="Рисунок 4" descr="C:\Users\TGA\AppData\Local\Microsoft\Windows\Temporary Internet Files\Content.Word\20181205_181405.jpg"/>
          <p:cNvPicPr/>
          <p:nvPr/>
        </p:nvPicPr>
        <p:blipFill>
          <a:blip r:embed="rId4" cstate="print"/>
          <a:srcRect t="10744" r="7735" b="7163"/>
          <a:stretch>
            <a:fillRect/>
          </a:stretch>
        </p:blipFill>
        <p:spPr bwMode="auto">
          <a:xfrm>
            <a:off x="428596" y="3571876"/>
            <a:ext cx="4286280" cy="2815315"/>
          </a:xfrm>
          <a:prstGeom prst="rect">
            <a:avLst/>
          </a:prstGeom>
          <a:noFill/>
          <a:ln w="9525">
            <a:noFill/>
            <a:miter lim="800000"/>
            <a:headEnd/>
            <a:tailEnd/>
          </a:ln>
        </p:spPr>
      </p:pic>
      <p:pic>
        <p:nvPicPr>
          <p:cNvPr id="6" name="Рисунок 5" descr="C:\Users\TGA\Desktop\ПЗГ\лэпбук\20181114_111855.jpg"/>
          <p:cNvPicPr/>
          <p:nvPr/>
        </p:nvPicPr>
        <p:blipFill>
          <a:blip r:embed="rId5" cstate="print"/>
          <a:srcRect/>
          <a:stretch>
            <a:fillRect/>
          </a:stretch>
        </p:blipFill>
        <p:spPr bwMode="auto">
          <a:xfrm>
            <a:off x="5072066" y="2643182"/>
            <a:ext cx="3724275" cy="27908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714380"/>
          </a:xfrm>
        </p:spPr>
        <p:txBody>
          <a:bodyPr>
            <a:noAutofit/>
          </a:bodyPr>
          <a:lstStyle/>
          <a:p>
            <a:r>
              <a:rPr lang="ru-RU" sz="2800" b="1" dirty="0" smtClean="0">
                <a:solidFill>
                  <a:srgbClr val="C00000"/>
                </a:solidFill>
                <a:latin typeface="Times New Roman" pitchFamily="18" charset="0"/>
                <a:cs typeface="Times New Roman" pitchFamily="18" charset="0"/>
              </a:rPr>
              <a:t>Процесс создания </a:t>
            </a:r>
            <a:r>
              <a:rPr lang="ru-RU" sz="2800" b="1" dirty="0" err="1" smtClean="0">
                <a:solidFill>
                  <a:srgbClr val="C00000"/>
                </a:solidFill>
                <a:latin typeface="Times New Roman" pitchFamily="18" charset="0"/>
                <a:cs typeface="Times New Roman" pitchFamily="18" charset="0"/>
              </a:rPr>
              <a:t>лэпбука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Работа проходит в несколько этапов:</a:t>
            </a:r>
            <a:endParaRPr lang="ru-RU" sz="2400" b="1" u="sng" dirty="0">
              <a:solidFill>
                <a:srgbClr val="C00000"/>
              </a:solidFill>
              <a:latin typeface="Times New Roman" pitchFamily="18" charset="0"/>
              <a:cs typeface="Times New Roman" pitchFamily="18" charset="0"/>
            </a:endParaRPr>
          </a:p>
        </p:txBody>
      </p:sp>
      <p:graphicFrame>
        <p:nvGraphicFramePr>
          <p:cNvPr id="4" name="Схема 3"/>
          <p:cNvGraphicFramePr/>
          <p:nvPr/>
        </p:nvGraphicFramePr>
        <p:xfrm>
          <a:off x="357158" y="1214422"/>
          <a:ext cx="8501122"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9306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505323235"/>
              </p:ext>
            </p:extLst>
          </p:nvPr>
        </p:nvGraphicFramePr>
        <p:xfrm>
          <a:off x="928662" y="1357298"/>
          <a:ext cx="7416824"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78070" y="2832960"/>
            <a:ext cx="1550147" cy="1550147"/>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623515" y="4958829"/>
            <a:ext cx="2220317" cy="954107"/>
          </a:xfrm>
          <a:prstGeom prst="wedgeRectCallout">
            <a:avLst>
              <a:gd name="adj1" fmla="val -74844"/>
              <a:gd name="adj2" fmla="val -40321"/>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400" dirty="0" smtClean="0">
                <a:latin typeface="Times New Roman" pitchFamily="18" charset="0"/>
                <a:cs typeface="Times New Roman" pitchFamily="18" charset="0"/>
              </a:rPr>
              <a:t>Материалы из истории школы и музеев, созданных Г.Е.Бессоновым</a:t>
            </a:r>
            <a:endParaRPr lang="ru-RU" sz="1400" dirty="0">
              <a:latin typeface="Times New Roman" pitchFamily="18" charset="0"/>
              <a:cs typeface="Times New Roman" pitchFamily="18" charset="0"/>
            </a:endParaRPr>
          </a:p>
        </p:txBody>
      </p:sp>
      <p:sp>
        <p:nvSpPr>
          <p:cNvPr id="9" name="TextBox 8"/>
          <p:cNvSpPr txBox="1"/>
          <p:nvPr/>
        </p:nvSpPr>
        <p:spPr>
          <a:xfrm>
            <a:off x="285720" y="1714488"/>
            <a:ext cx="1691039" cy="1815882"/>
          </a:xfrm>
          <a:prstGeom prst="wedgeRectCallout">
            <a:avLst>
              <a:gd name="adj1" fmla="val 92509"/>
              <a:gd name="adj2" fmla="val -5605"/>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ru-RU" sz="1400" dirty="0" smtClean="0">
                <a:latin typeface="Times New Roman" pitchFamily="18" charset="0"/>
                <a:cs typeface="Times New Roman" pitchFamily="18" charset="0"/>
              </a:rPr>
              <a:t>1.Основа картонная.</a:t>
            </a:r>
          </a:p>
          <a:p>
            <a:pPr lvl="0"/>
            <a:r>
              <a:rPr lang="ru-RU" sz="1400" dirty="0" smtClean="0">
                <a:latin typeface="Times New Roman" pitchFamily="18" charset="0"/>
                <a:cs typeface="Times New Roman" pitchFamily="18" charset="0"/>
              </a:rPr>
              <a:t>2. Обтянута для обеспечения продления срока службы тканью.</a:t>
            </a:r>
          </a:p>
          <a:p>
            <a:pPr lvl="0"/>
            <a:r>
              <a:rPr lang="ru-RU" sz="1400" dirty="0" smtClean="0">
                <a:latin typeface="Times New Roman" pitchFamily="18" charset="0"/>
                <a:cs typeface="Times New Roman" pitchFamily="18" charset="0"/>
              </a:rPr>
              <a:t>3. Скреплена угольниками.</a:t>
            </a:r>
          </a:p>
        </p:txBody>
      </p:sp>
      <p:sp>
        <p:nvSpPr>
          <p:cNvPr id="10" name="TextBox 9"/>
          <p:cNvSpPr txBox="1"/>
          <p:nvPr/>
        </p:nvSpPr>
        <p:spPr>
          <a:xfrm>
            <a:off x="386613" y="4475564"/>
            <a:ext cx="2016224" cy="523220"/>
          </a:xfrm>
          <a:prstGeom prst="wedgeRectCallout">
            <a:avLst>
              <a:gd name="adj1" fmla="val 80280"/>
              <a:gd name="adj2" fmla="val 4429"/>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1400" dirty="0" smtClean="0">
                <a:latin typeface="Times New Roman" pitchFamily="18" charset="0"/>
                <a:cs typeface="Times New Roman" pitchFamily="18" charset="0"/>
              </a:rPr>
              <a:t>Педагогическое наследие Г.Е.Бессонова</a:t>
            </a:r>
            <a:endParaRPr lang="ru-RU" sz="1400" dirty="0">
              <a:latin typeface="Times New Roman" pitchFamily="18" charset="0"/>
              <a:cs typeface="Times New Roman" pitchFamily="18" charset="0"/>
            </a:endParaRPr>
          </a:p>
        </p:txBody>
      </p:sp>
      <p:sp>
        <p:nvSpPr>
          <p:cNvPr id="11" name="TextBox 10"/>
          <p:cNvSpPr txBox="1"/>
          <p:nvPr/>
        </p:nvSpPr>
        <p:spPr>
          <a:xfrm>
            <a:off x="6948264" y="3518512"/>
            <a:ext cx="2016224" cy="523220"/>
          </a:xfrm>
          <a:prstGeom prst="wedgeRectCallout">
            <a:avLst>
              <a:gd name="adj1" fmla="val -72876"/>
              <a:gd name="adj2" fmla="val -5219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400" dirty="0" smtClean="0">
                <a:latin typeface="Times New Roman" pitchFamily="18" charset="0"/>
                <a:cs typeface="Times New Roman" pitchFamily="18" charset="0"/>
              </a:rPr>
              <a:t>Фотографии семьи Бессоновых</a:t>
            </a:r>
            <a:endParaRPr lang="ru-RU" sz="1400" dirty="0">
              <a:latin typeface="Times New Roman" pitchFamily="18" charset="0"/>
              <a:cs typeface="Times New Roman" pitchFamily="18" charset="0"/>
            </a:endParaRPr>
          </a:p>
        </p:txBody>
      </p:sp>
      <p:sp>
        <p:nvSpPr>
          <p:cNvPr id="12" name="TextBox 11"/>
          <p:cNvSpPr txBox="1"/>
          <p:nvPr/>
        </p:nvSpPr>
        <p:spPr>
          <a:xfrm>
            <a:off x="6286512" y="1428736"/>
            <a:ext cx="2016224" cy="523220"/>
          </a:xfrm>
          <a:prstGeom prst="wedgeRectCallout">
            <a:avLst>
              <a:gd name="adj1" fmla="val -107538"/>
              <a:gd name="adj2" fmla="val 2197"/>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dirty="0" smtClean="0">
                <a:latin typeface="Times New Roman" pitchFamily="18" charset="0"/>
                <a:cs typeface="Times New Roman" pitchFamily="18" charset="0"/>
              </a:rPr>
              <a:t>Положили игры лото, </a:t>
            </a:r>
            <a:r>
              <a:rPr lang="ru-RU" sz="1400" dirty="0" err="1" smtClean="0">
                <a:latin typeface="Times New Roman" pitchFamily="18" charset="0"/>
                <a:cs typeface="Times New Roman" pitchFamily="18" charset="0"/>
              </a:rPr>
              <a:t>пазл</a:t>
            </a:r>
            <a:r>
              <a:rPr lang="ru-RU" sz="1400" dirty="0" smtClean="0">
                <a:latin typeface="Times New Roman" pitchFamily="18" charset="0"/>
                <a:cs typeface="Times New Roman" pitchFamily="18" charset="0"/>
              </a:rPr>
              <a:t>, созданные нами.</a:t>
            </a:r>
          </a:p>
        </p:txBody>
      </p:sp>
      <p:sp>
        <p:nvSpPr>
          <p:cNvPr id="2" name="TextBox 1"/>
          <p:cNvSpPr txBox="1"/>
          <p:nvPr/>
        </p:nvSpPr>
        <p:spPr>
          <a:xfrm>
            <a:off x="1428728" y="214290"/>
            <a:ext cx="6786610" cy="984885"/>
          </a:xfrm>
          <a:prstGeom prst="rect">
            <a:avLst/>
          </a:prstGeom>
          <a:solidFill>
            <a:schemeClr val="bg1"/>
          </a:solidFill>
        </p:spPr>
        <p:txBody>
          <a:bodyPr wrap="square" rtlCol="0">
            <a:spAutoFit/>
          </a:bodyPr>
          <a:lstStyle/>
          <a:p>
            <a:pPr algn="ctr"/>
            <a:r>
              <a:rPr lang="ru-RU" sz="2000" b="1" dirty="0" smtClean="0">
                <a:solidFill>
                  <a:srgbClr val="C00000"/>
                </a:solidFill>
                <a:latin typeface="Times New Roman" pitchFamily="18" charset="0"/>
                <a:cs typeface="Times New Roman" pitchFamily="18" charset="0"/>
              </a:rPr>
              <a:t>Создание </a:t>
            </a:r>
            <a:r>
              <a:rPr lang="ru-RU" sz="2000" b="1" dirty="0" err="1" smtClean="0">
                <a:solidFill>
                  <a:srgbClr val="C00000"/>
                </a:solidFill>
                <a:latin typeface="Times New Roman" pitchFamily="18" charset="0"/>
                <a:cs typeface="Times New Roman" pitchFamily="18" charset="0"/>
              </a:rPr>
              <a:t>лэпбука</a:t>
            </a:r>
            <a:r>
              <a:rPr lang="ru-RU" sz="2000" b="1" dirty="0" smtClean="0">
                <a:solidFill>
                  <a:srgbClr val="C00000"/>
                </a:solidFill>
                <a:latin typeface="Times New Roman" pitchFamily="18" charset="0"/>
                <a:cs typeface="Times New Roman" pitchFamily="18" charset="0"/>
              </a:rPr>
              <a:t>    «Г.Е. Бессонов  – </a:t>
            </a:r>
          </a:p>
          <a:p>
            <a:pPr algn="ctr"/>
            <a:r>
              <a:rPr lang="ru-RU" sz="2000" b="1" dirty="0" smtClean="0">
                <a:solidFill>
                  <a:srgbClr val="C00000"/>
                </a:solidFill>
                <a:latin typeface="Times New Roman" pitchFamily="18" charset="0"/>
                <a:cs typeface="Times New Roman" pitchFamily="18" charset="0"/>
              </a:rPr>
              <a:t>Герой Социалистического Труда»  </a:t>
            </a:r>
            <a:endParaRPr lang="ru-RU" sz="2000" dirty="0" smtClean="0">
              <a:solidFill>
                <a:srgbClr val="C00000"/>
              </a:solidFill>
              <a:latin typeface="Times New Roman" pitchFamily="18" charset="0"/>
              <a:cs typeface="Times New Roman" pitchFamily="18" charset="0"/>
            </a:endParaRPr>
          </a:p>
          <a:p>
            <a:pPr algn="ctr"/>
            <a:endParaRPr lang="ru-RU" dirty="0"/>
          </a:p>
        </p:txBody>
      </p:sp>
      <p:sp>
        <p:nvSpPr>
          <p:cNvPr id="13" name="TextBox 12"/>
          <p:cNvSpPr txBox="1"/>
          <p:nvPr/>
        </p:nvSpPr>
        <p:spPr>
          <a:xfrm>
            <a:off x="3929058" y="3571876"/>
            <a:ext cx="121444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ln>
                  <a:solidFill>
                    <a:schemeClr val="tx2">
                      <a:lumMod val="75000"/>
                    </a:schemeClr>
                  </a:solidFill>
                </a:ln>
              </a:rPr>
              <a:t>  макет </a:t>
            </a:r>
            <a:r>
              <a:rPr lang="ru-RU" dirty="0" err="1" smtClean="0">
                <a:ln>
                  <a:solidFill>
                    <a:schemeClr val="tx2">
                      <a:lumMod val="75000"/>
                    </a:schemeClr>
                  </a:solidFill>
                </a:ln>
              </a:rPr>
              <a:t>лэпбука</a:t>
            </a:r>
            <a:endParaRPr lang="ru-RU" dirty="0">
              <a:ln>
                <a:solidFill>
                  <a:schemeClr val="tx2">
                    <a:lumMod val="75000"/>
                  </a:schemeClr>
                </a:solidFill>
              </a:ln>
            </a:endParaRPr>
          </a:p>
        </p:txBody>
      </p:sp>
    </p:spTree>
    <p:extLst>
      <p:ext uri="{BB962C8B-B14F-4D97-AF65-F5344CB8AC3E}">
        <p14:creationId xmlns:p14="http://schemas.microsoft.com/office/powerpoint/2010/main" xmlns="" val="2497822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583</Words>
  <PresentationFormat>Экран (4:3)</PresentationFormat>
  <Paragraphs>106</Paragraphs>
  <Slides>11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Муниципальное учреждение «Муниципальный орган управления образованием» муниципального района «Сунтарский улус (район)» МБОУ «Тойбохойская средняя общеобразовательная школа им. Г.Е.Бессонова»   </vt:lpstr>
      <vt:lpstr>Слайд 2</vt:lpstr>
      <vt:lpstr>Слайд 3</vt:lpstr>
      <vt:lpstr>Слайд 4</vt:lpstr>
      <vt:lpstr>Слайд 5</vt:lpstr>
      <vt:lpstr>Слайд 6</vt:lpstr>
      <vt:lpstr>Лэпбук, созданный Дмитриевой Музой, обучающейся 9 класса</vt:lpstr>
      <vt:lpstr>Процесс создания лэпбука Работа проходит в несколько этапов:</vt:lpstr>
      <vt:lpstr>Слайд 9</vt:lpstr>
      <vt:lpstr>Лэпбук по своей структуре</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учреждение «Муниципальный орган управления образованием» муниципального района «Сунтарский улус (район)» МБОУ «Тойбохойская средняя общеобразовательная школа им. Г.Е.Бессонова»  IX республиканские Бессоновские педагогические чтения «Создание единой системы воспитания как приоритетного направления образования в XXI веке» 6 декабря 2018 г.</dc:title>
  <dc:creator>TGA</dc:creator>
  <cp:lastModifiedBy>TGA</cp:lastModifiedBy>
  <cp:revision>18</cp:revision>
  <dcterms:created xsi:type="dcterms:W3CDTF">2018-12-04T07:39:06Z</dcterms:created>
  <dcterms:modified xsi:type="dcterms:W3CDTF">2019-04-02T02:26:48Z</dcterms:modified>
</cp:coreProperties>
</file>