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9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99FF"/>
    <a:srgbClr val="99FF66"/>
    <a:srgbClr val="FFFF66"/>
    <a:srgbClr val="FFCCFF"/>
    <a:srgbClr val="CCEC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138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CE31-964B-47E6-A585-77EB6044EA8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EDBB-8030-43EB-9EF3-6A6A0E84D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CE31-964B-47E6-A585-77EB6044EA8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EDBB-8030-43EB-9EF3-6A6A0E84D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CE31-964B-47E6-A585-77EB6044EA8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EDBB-8030-43EB-9EF3-6A6A0E84D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CE31-964B-47E6-A585-77EB6044EA8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EDBB-8030-43EB-9EF3-6A6A0E84D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CE31-964B-47E6-A585-77EB6044EA8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EDBB-8030-43EB-9EF3-6A6A0E84D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CE31-964B-47E6-A585-77EB6044EA8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EDBB-8030-43EB-9EF3-6A6A0E84D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CE31-964B-47E6-A585-77EB6044EA8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EDBB-8030-43EB-9EF3-6A6A0E84D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CE31-964B-47E6-A585-77EB6044EA8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EDBB-8030-43EB-9EF3-6A6A0E84D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CE31-964B-47E6-A585-77EB6044EA8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EDBB-8030-43EB-9EF3-6A6A0E84D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CE31-964B-47E6-A585-77EB6044EA8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EDBB-8030-43EB-9EF3-6A6A0E84D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CE31-964B-47E6-A585-77EB6044EA8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EDBB-8030-43EB-9EF3-6A6A0E84D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CE31-964B-47E6-A585-77EB6044EA8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2EDBB-8030-43EB-9EF3-6A6A0E84D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10.12.2018%20&#1079;&#1072;&#1085;&#1103;&#1090;&#1080;&#1077;%20&#1055;&#1088;&#1072;&#1074;&#1072;%20&#1076;&#1077;&#1090;&#1077;&#1081;%20&#1080;%20&#1086;&#1073;&#1103;&#1079;&#1072;&#1085;&#1085;&#1086;&#1089;&#1090;&#1080;\&#1059;&#1089;&#1072;&#1090;&#1099;&#1081;%20&#1085;&#1103;&#1085;&#1100;%20-%20&#1052;&#1091;&#1079;&#1099;&#1082;&#1072;%20&#1080;&#1079;%20&#1082;&#1080;&#1085;&#1086;&#1092;&#1080;&#1083;&#1100;&#1084;&#1072;_(x-Minusovka.ru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10.12.2018%20&#1079;&#1072;&#1085;&#1103;&#1090;&#1080;&#1077;%20&#1055;&#1088;&#1072;&#1074;&#1072;%20&#1076;&#1077;&#1090;&#1077;&#1081;%20&#1080;%20&#1086;&#1073;&#1103;&#1079;&#1072;&#1085;&#1085;&#1086;&#1089;&#1090;&#1080;\&#1059;&#1089;&#1072;&#1090;&#1099;&#1081;%20&#1085;&#1103;&#1085;&#1100;%20-%20&#1052;&#1091;&#1079;&#1099;&#1082;&#1072;%20&#1080;&#1079;%20&#1082;&#1080;&#1085;&#1086;&#1092;&#1080;&#1083;&#1100;&#1084;&#1072;_(x-Minusovka.ru)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10.12.2018%20&#1079;&#1072;&#1085;&#1103;&#1090;&#1080;&#1077;%20&#1055;&#1088;&#1072;&#1074;&#1072;%20&#1076;&#1077;&#1090;&#1077;&#1081;%20&#1080;%20&#1086;&#1073;&#1103;&#1079;&#1072;&#1085;&#1085;&#1086;&#1089;&#1090;&#1080;\6%20&#1084;&#1099;%20&#1087;&#1086;&#1074;&#1077;&#1089;&#1080;&#1084;%20&#1096;&#1072;&#1088;&#1080;&#1082;&#1080;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к занятию по правам\фоны с детьми\фон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739401" cy="58006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3861048"/>
            <a:ext cx="5976664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Права детей </a:t>
            </a:r>
          </a:p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и обязанности</a:t>
            </a:r>
          </a:p>
          <a:p>
            <a:pPr algn="ctr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6024" y="0"/>
            <a:ext cx="9468544" cy="6957392"/>
          </a:xfrm>
          <a:prstGeom prst="rect">
            <a:avLst/>
          </a:prstGeom>
          <a:noFill/>
        </p:spPr>
      </p:pic>
      <p:pic>
        <p:nvPicPr>
          <p:cNvPr id="9" name="Усатый нянь - Музыка из кинофильма_(x-Minusovka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48680"/>
            <a:ext cx="6034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Обязанности детей дошкольного возраста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331640" y="4005064"/>
            <a:ext cx="2448272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Соблюдать правила поведения  и безопасности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11560" y="1268760"/>
            <a:ext cx="2808312" cy="259228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Учиться, получать знания, развивать умения и навыки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07904" y="1052736"/>
            <a:ext cx="1872208" cy="1728192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Уважать права других людей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84168" y="1268760"/>
            <a:ext cx="2304256" cy="216024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Заботиться о своих родных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35896" y="2924944"/>
            <a:ext cx="2016224" cy="1994520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Бережно относиться к природе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32240" y="3501008"/>
            <a:ext cx="1584176" cy="1634480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Уважать старших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7017" y="0"/>
            <a:ext cx="9289537" cy="700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Овал 9"/>
          <p:cNvSpPr/>
          <p:nvPr/>
        </p:nvSpPr>
        <p:spPr>
          <a:xfrm>
            <a:off x="4788024" y="4653136"/>
            <a:ext cx="2160240" cy="1872208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Называться своим именем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980728"/>
            <a:ext cx="2664296" cy="9144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жизнь и  имя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060848"/>
            <a:ext cx="3168352" cy="9144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семью и заботу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234680"/>
            <a:ext cx="2592288" cy="9144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образование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293096"/>
            <a:ext cx="1944216" cy="914400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отдых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5445224"/>
            <a:ext cx="2088232" cy="914400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5445224"/>
            <a:ext cx="4608512" cy="9144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медицинское обслуживание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404664"/>
            <a:ext cx="511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Права детей дошкольного возраста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3968" y="1052736"/>
            <a:ext cx="424847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Лишь появится ребенок,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дышать начнет едва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него уже с пеленок веские права!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имеет право жить,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развиваться и дружить;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Иметь просторный, добрый дом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Видеть тихий мирный сон.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Врачей помощь получать,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Обучаться, отдыхать,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веселым и здоровым,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Восхищаться чем-то новым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любить, и быть любим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на свете не один!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7017" y="0"/>
            <a:ext cx="9289537" cy="70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к занятию по правам\фоны с детьми\фон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704856" cy="5774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3717032"/>
            <a:ext cx="597666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Для вас, дети!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Подготовила Уполномоченный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 правам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Участников образовательного процесса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ДОУ №25 «Золотой ключик»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г.Дубны Московской области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Лубинова С.В.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0"/>
            <a:ext cx="9468545" cy="6957393"/>
          </a:xfrm>
          <a:prstGeom prst="rect">
            <a:avLst/>
          </a:prstGeom>
          <a:noFill/>
        </p:spPr>
      </p:pic>
      <p:pic>
        <p:nvPicPr>
          <p:cNvPr id="6" name="Усатый нянь - Музыка из кинофильма_(x-Minusovka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6024" y="-27384"/>
            <a:ext cx="9468544" cy="69573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692696"/>
            <a:ext cx="38854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извилистой дорожке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Шли по миру чьи-то ножки.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Вдаль смотря широкими глазами,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шли знакомиться с правами.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5445224"/>
            <a:ext cx="447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Знать должны и взрослые, и дети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правах, что защищают всех на свете!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avatars.mds.yandex.net/get-zen_doc/41204/pub_5b160de84bf16118e5cd9bde_5b1618644bf16118e5cd9c10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060848"/>
            <a:ext cx="5040560" cy="336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mdou70.edumsko.ru/uploads/2000/1622/section/350122/56a6f941c25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2880320" cy="459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95936" y="836712"/>
            <a:ext cx="4608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 ноября 1989 года  Генеральная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Ассамблея  ООН приняла  Конвенцию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правах ребёнка, которая является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международным законом, закрепляющим равные права детей,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достигших 18 лет.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 состоит из 54 статей.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они одинаково важны и  действуют , как в мирное время, так и  во время вооружённых конфликтов.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6024" y="-27384"/>
            <a:ext cx="9468544" cy="7074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7944" y="4509120"/>
            <a:ext cx="4758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охраняемая, обеспечиваемая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государством естественная возможность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что-то делать, осуществлять, иметь.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1" y="1341646"/>
            <a:ext cx="3024336" cy="4103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84937" y="620688"/>
            <a:ext cx="3305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Право на жизнь и имя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5733256"/>
            <a:ext cx="590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Знают, знают все на свете, Знают взрослые и дети –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Имя каждому дано, И у каждого – одно!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https://ozgdou20.edumsko.ru/uploads/2000/1743/section/669064/f1da00d2b637d813de6313216d569e6e.jpg?15118967899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24944"/>
            <a:ext cx="3816424" cy="2755458"/>
          </a:xfrm>
          <a:prstGeom prst="rect">
            <a:avLst/>
          </a:prstGeom>
          <a:noFill/>
        </p:spPr>
      </p:pic>
      <p:pic>
        <p:nvPicPr>
          <p:cNvPr id="8" name="Picture 4" descr="https://toonator.com/preview/rpdenizs8v2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836712"/>
            <a:ext cx="4032448" cy="2016224"/>
          </a:xfrm>
          <a:prstGeom prst="rect">
            <a:avLst/>
          </a:prstGeom>
          <a:noFill/>
        </p:spPr>
      </p:pic>
      <p:pic>
        <p:nvPicPr>
          <p:cNvPr id="9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6025" y="-27384"/>
            <a:ext cx="9468545" cy="6957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 l="9595" t="1728" r="6185"/>
          <a:stretch>
            <a:fillRect/>
          </a:stretch>
        </p:blipFill>
        <p:spPr bwMode="auto">
          <a:xfrm>
            <a:off x="4283968" y="620688"/>
            <a:ext cx="4032448" cy="2903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5576" y="1268760"/>
            <a:ext cx="28709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люблю свою семью!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Маму, папу я люблю,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Люблю деда и бабусю,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щенка, и тётю Мусю!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Все, кого я так люблю,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Имеют право на семью! </a:t>
            </a:r>
          </a:p>
        </p:txBody>
      </p:sp>
      <p:pic>
        <p:nvPicPr>
          <p:cNvPr id="19463" name="Picture 7" descr="http://gdou4.ru/public/users/996/dejurnye-11.png"/>
          <p:cNvPicPr>
            <a:picLocks noChangeAspect="1" noChangeArrowheads="1"/>
          </p:cNvPicPr>
          <p:nvPr/>
        </p:nvPicPr>
        <p:blipFill>
          <a:blip r:embed="rId3" cstate="print"/>
          <a:srcRect l="7010" t="3581" r="3619" b="5092"/>
          <a:stretch>
            <a:fillRect/>
          </a:stretch>
        </p:blipFill>
        <p:spPr bwMode="auto">
          <a:xfrm>
            <a:off x="539552" y="3573016"/>
            <a:ext cx="410445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4048" y="4077072"/>
            <a:ext cx="36726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родителей почитает, тот  …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Семья сильна, когда над ней  …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хорошей семье хорошие …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семье дружат – живут, ...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Птица рада весне, а дитя ....</a:t>
            </a:r>
          </a:p>
        </p:txBody>
      </p:sp>
      <p:pic>
        <p:nvPicPr>
          <p:cNvPr id="9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6024" y="0"/>
            <a:ext cx="9468544" cy="69573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692696"/>
            <a:ext cx="3647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Право на семью и заботу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3706" t="13590" r="6116" b="8268"/>
          <a:stretch>
            <a:fillRect/>
          </a:stretch>
        </p:blipFill>
        <p:spPr bwMode="auto">
          <a:xfrm>
            <a:off x="3923928" y="764704"/>
            <a:ext cx="4752528" cy="299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9552" y="1700808"/>
            <a:ext cx="34340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 живи – век 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Учиться – всегда 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Тяжело в ученье – легко ...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Ученье – свет, а неученье - 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www.nevelsk-otd-obr.ru/novosti9/ds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537388" cy="2359943"/>
          </a:xfrm>
          <a:prstGeom prst="rect">
            <a:avLst/>
          </a:prstGeom>
          <a:noFill/>
        </p:spPr>
      </p:pic>
      <p:pic>
        <p:nvPicPr>
          <p:cNvPr id="21510" name="Picture 6" descr="https://soroban.by/wp-content/uploads/2017/08/82671109.jpg"/>
          <p:cNvPicPr>
            <a:picLocks noChangeAspect="1" noChangeArrowheads="1"/>
          </p:cNvPicPr>
          <p:nvPr/>
        </p:nvPicPr>
        <p:blipFill>
          <a:blip r:embed="rId4" cstate="print"/>
          <a:srcRect l="4000" r="4000" b="4799"/>
          <a:stretch>
            <a:fillRect/>
          </a:stretch>
        </p:blipFill>
        <p:spPr bwMode="auto">
          <a:xfrm>
            <a:off x="827584" y="4077072"/>
            <a:ext cx="3871796" cy="2088232"/>
          </a:xfrm>
          <a:prstGeom prst="rect">
            <a:avLst/>
          </a:prstGeom>
          <a:noFill/>
        </p:spPr>
      </p:pic>
      <p:pic>
        <p:nvPicPr>
          <p:cNvPr id="6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0"/>
            <a:ext cx="9468544" cy="69573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692696"/>
            <a:ext cx="3250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Право на образование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st2.depositphotos.com/5722118/8738/v/950/depositphotos_87383284-stock-illustration-joyful-boy-playing-the-drum.jpg"/>
          <p:cNvPicPr>
            <a:picLocks noChangeAspect="1" noChangeArrowheads="1"/>
          </p:cNvPicPr>
          <p:nvPr/>
        </p:nvPicPr>
        <p:blipFill>
          <a:blip r:embed="rId3" cstate="print"/>
          <a:srcRect l="7955" t="14341" r="4545" b="3841"/>
          <a:stretch>
            <a:fillRect/>
          </a:stretch>
        </p:blipFill>
        <p:spPr bwMode="auto">
          <a:xfrm>
            <a:off x="1259632" y="3933056"/>
            <a:ext cx="2346261" cy="2193906"/>
          </a:xfrm>
          <a:prstGeom prst="rect">
            <a:avLst/>
          </a:prstGeom>
          <a:noFill/>
        </p:spPr>
      </p:pic>
      <p:pic>
        <p:nvPicPr>
          <p:cNvPr id="20486" name="Picture 6" descr="https://png.clipart.me/istock/thumbs/3275/3275556-friendship-of-a-girl-and-her-pet-dog.jpg"/>
          <p:cNvPicPr>
            <a:picLocks noChangeAspect="1" noChangeArrowheads="1"/>
          </p:cNvPicPr>
          <p:nvPr/>
        </p:nvPicPr>
        <p:blipFill>
          <a:blip r:embed="rId4" cstate="print"/>
          <a:srcRect l="14270" r="10781" b="17394"/>
          <a:stretch>
            <a:fillRect/>
          </a:stretch>
        </p:blipFill>
        <p:spPr bwMode="auto">
          <a:xfrm>
            <a:off x="4860032" y="3645024"/>
            <a:ext cx="3312368" cy="2691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 l="2484" t="17232" r="2928" b="2573"/>
          <a:stretch>
            <a:fillRect/>
          </a:stretch>
        </p:blipFill>
        <p:spPr bwMode="auto">
          <a:xfrm>
            <a:off x="683568" y="692696"/>
            <a:ext cx="412786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0" name="Picture 10" descr="https://img3.goodfon.com/original/5632x4080/2/e6/art-detskaya-devochka-leto.jpg"/>
          <p:cNvPicPr>
            <a:picLocks noChangeAspect="1" noChangeArrowheads="1"/>
          </p:cNvPicPr>
          <p:nvPr/>
        </p:nvPicPr>
        <p:blipFill>
          <a:blip r:embed="rId6" cstate="print"/>
          <a:srcRect l="31023" t="17301" r="5739" b="6748"/>
          <a:stretch>
            <a:fillRect/>
          </a:stretch>
        </p:blipFill>
        <p:spPr bwMode="auto">
          <a:xfrm>
            <a:off x="5868144" y="548680"/>
            <a:ext cx="2862318" cy="2808312"/>
          </a:xfrm>
          <a:prstGeom prst="rect">
            <a:avLst/>
          </a:prstGeom>
          <a:noFill/>
        </p:spPr>
      </p:pic>
      <p:pic>
        <p:nvPicPr>
          <p:cNvPr id="7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512" y="0"/>
            <a:ext cx="9468544" cy="69573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3789040"/>
            <a:ext cx="2399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Право на отдых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6 мы повесим шар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460432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kvart-m.ru/img/page_blog/86f85ceac4450760f7189af55278aea6.jpg"/>
          <p:cNvPicPr>
            <a:picLocks noChangeAspect="1" noChangeArrowheads="1"/>
          </p:cNvPicPr>
          <p:nvPr/>
        </p:nvPicPr>
        <p:blipFill>
          <a:blip r:embed="rId2" cstate="print"/>
          <a:srcRect l="16090" t="12254" r="5756"/>
          <a:stretch>
            <a:fillRect/>
          </a:stretch>
        </p:blipFill>
        <p:spPr bwMode="auto">
          <a:xfrm>
            <a:off x="4283968" y="980728"/>
            <a:ext cx="4176464" cy="2638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s://parasol.ua/api/news/225/mainPhoto912x340.jpg"/>
          <p:cNvPicPr>
            <a:picLocks noChangeAspect="1" noChangeArrowheads="1"/>
          </p:cNvPicPr>
          <p:nvPr/>
        </p:nvPicPr>
        <p:blipFill>
          <a:blip r:embed="rId3" cstate="print"/>
          <a:srcRect l="31500"/>
          <a:stretch>
            <a:fillRect/>
          </a:stretch>
        </p:blipFill>
        <p:spPr bwMode="auto">
          <a:xfrm>
            <a:off x="539552" y="2348880"/>
            <a:ext cx="3204864" cy="1744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7544" y="4941168"/>
            <a:ext cx="324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у каждого ребёнка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Будет светлый, тёплый дом!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https://media.istockphoto.com/vectors/father-mother-son-and-daughter-standing-front-their-family-home-vector-id684690898?k=6&amp;m=684690898&amp;s=612x612&amp;w=0&amp;h=OENgrfk-oM9QNKJTZwVmnP_qEL8432ihbzlzGg0fB0w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005064"/>
            <a:ext cx="3672408" cy="2448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0"/>
            <a:ext cx="9468544" cy="69573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6182" y="620688"/>
            <a:ext cx="3831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Право на дом </a:t>
            </a: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 его неприкосновенность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ds04.infourok.ru/uploads/ex/03d3/001168f2-7f3f08e6/hello_html_5351d4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437112"/>
            <a:ext cx="2304256" cy="2088232"/>
          </a:xfrm>
          <a:prstGeom prst="rect">
            <a:avLst/>
          </a:prstGeom>
          <a:noFill/>
        </p:spPr>
      </p:pic>
      <p:pic>
        <p:nvPicPr>
          <p:cNvPr id="23556" name="Picture 4" descr="https://www.freelancejob.ru/upload/795/3428617a64e63ab70d8c00be7a7d0a6d.jpg"/>
          <p:cNvPicPr>
            <a:picLocks noChangeAspect="1" noChangeArrowheads="1"/>
          </p:cNvPicPr>
          <p:nvPr/>
        </p:nvPicPr>
        <p:blipFill>
          <a:blip r:embed="rId3" cstate="print"/>
          <a:srcRect l="19355" t="3226" r="12903" b="4839"/>
          <a:stretch>
            <a:fillRect/>
          </a:stretch>
        </p:blipFill>
        <p:spPr bwMode="auto">
          <a:xfrm>
            <a:off x="3275856" y="548680"/>
            <a:ext cx="2918219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http://gantrisha.co.il/images/e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564904"/>
            <a:ext cx="2073572" cy="1800200"/>
          </a:xfrm>
          <a:prstGeom prst="rect">
            <a:avLst/>
          </a:prstGeom>
          <a:noFill/>
        </p:spPr>
      </p:pic>
      <p:pic>
        <p:nvPicPr>
          <p:cNvPr id="3074" name="Picture 2" descr="https://lchild.ru/assets/d6xascreenc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20516"/>
            <a:ext cx="2736304" cy="1706288"/>
          </a:xfrm>
          <a:prstGeom prst="rect">
            <a:avLst/>
          </a:prstGeom>
          <a:noFill/>
        </p:spPr>
      </p:pic>
      <p:pic>
        <p:nvPicPr>
          <p:cNvPr id="3076" name="Picture 4" descr="http://www.playcast.ru/uploads/2018/11/01/26063916.jpg"/>
          <p:cNvPicPr>
            <a:picLocks noChangeAspect="1" noChangeArrowheads="1"/>
          </p:cNvPicPr>
          <p:nvPr/>
        </p:nvPicPr>
        <p:blipFill>
          <a:blip r:embed="rId6" cstate="print"/>
          <a:srcRect l="15297" t="13649" r="11619" b="8314"/>
          <a:stretch>
            <a:fillRect/>
          </a:stretch>
        </p:blipFill>
        <p:spPr bwMode="auto">
          <a:xfrm>
            <a:off x="6372200" y="692696"/>
            <a:ext cx="1914104" cy="2448272"/>
          </a:xfrm>
          <a:prstGeom prst="rect">
            <a:avLst/>
          </a:prstGeom>
          <a:noFill/>
        </p:spPr>
      </p:pic>
      <p:pic>
        <p:nvPicPr>
          <p:cNvPr id="3079" name="Picture 7" descr="C:\Users\user\Desktop\2257f3c31685fba.jpg"/>
          <p:cNvPicPr>
            <a:picLocks noChangeAspect="1" noChangeArrowheads="1"/>
          </p:cNvPicPr>
          <p:nvPr/>
        </p:nvPicPr>
        <p:blipFill>
          <a:blip r:embed="rId7" cstate="print"/>
          <a:srcRect l="9874" t="16183" r="6385" b="26328"/>
          <a:stretch>
            <a:fillRect/>
          </a:stretch>
        </p:blipFill>
        <p:spPr bwMode="auto">
          <a:xfrm>
            <a:off x="1619672" y="4725144"/>
            <a:ext cx="3024336" cy="16066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00192" y="3140968"/>
            <a:ext cx="24801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Право </a:t>
            </a: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 медицинское </a:t>
            </a: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обслуживание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16024" y="0"/>
            <a:ext cx="9468544" cy="6957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403</Words>
  <Application>Microsoft Office PowerPoint</Application>
  <PresentationFormat>Экран (4:3)</PresentationFormat>
  <Paragraphs>80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35</cp:revision>
  <dcterms:created xsi:type="dcterms:W3CDTF">2018-12-09T13:13:56Z</dcterms:created>
  <dcterms:modified xsi:type="dcterms:W3CDTF">2018-12-11T09:17:28Z</dcterms:modified>
</cp:coreProperties>
</file>