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8" r:id="rId11"/>
    <p:sldId id="270" r:id="rId12"/>
    <p:sldId id="271" r:id="rId13"/>
    <p:sldId id="272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DCE96B-3DF0-47B3-AD60-732B806D7EF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6ADC0A-92C2-4501-9A37-61B6D5B003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886200"/>
            <a:ext cx="3704456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 учитель биологии и химии                  ГБОУ школа № 109 Приморского района                                </a:t>
            </a:r>
            <a:r>
              <a:rPr lang="ru-RU" dirty="0"/>
              <a:t>С</a:t>
            </a:r>
            <a:r>
              <a:rPr lang="ru-RU" dirty="0" smtClean="0"/>
              <a:t>анкт-Петербурга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2592288"/>
          </a:xfrm>
        </p:spPr>
        <p:txBody>
          <a:bodyPr/>
          <a:lstStyle/>
          <a:p>
            <a:r>
              <a:rPr lang="ru-RU" dirty="0" smtClean="0"/>
              <a:t>Основы генетики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2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ИЗМЕНЧИВОСТЬ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105835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способность организмов изменять свои признаки и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90838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9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¸Ð·Ð¼ÐµÐ½ÑÐ¸Ð²Ð¾ÑÑÑ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4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АЛЛЕЛЬ-КОНКРЕТНОЕ СОСТОЯНИЕ ГЕНА</a:t>
            </a:r>
            <a:endParaRPr lang="ru-RU" dirty="0"/>
          </a:p>
        </p:txBody>
      </p:sp>
      <p:pic>
        <p:nvPicPr>
          <p:cNvPr id="3" name="Рисунок 2" descr="https://xn--i1abbnckbmcl9fb.xn--p1ai/%D1%81%D1%82%D0%B0%D1%82%D1%8C%D0%B8/613872/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00799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66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136339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ЛОКУС – конкретное место нахождения гена в хромосоме;</a:t>
            </a:r>
          </a:p>
          <a:p>
            <a:r>
              <a:rPr lang="ru-RU" dirty="0" smtClean="0"/>
              <a:t>Понятия «ген» и «аллель» в определенной степени синонимы («ген» –  более широкое понятие; «аллель» –  конкретное)</a:t>
            </a:r>
          </a:p>
          <a:p>
            <a:r>
              <a:rPr lang="ru-RU" dirty="0" smtClean="0"/>
              <a:t>•	Совокупность генов (аллелей) в организме составляет его генотип;</a:t>
            </a:r>
          </a:p>
          <a:p>
            <a:r>
              <a:rPr lang="ru-RU" dirty="0" smtClean="0"/>
              <a:t>•	Совокупность свойств и признаков организма составляет его фенотип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½Ð°ÑÐ»ÐµÐ´ÑÑÐ²ÐµÐ½Ð½Ð¾ÑÑÑ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01" y="4365104"/>
            <a:ext cx="6286500" cy="23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2" y="404664"/>
            <a:ext cx="7806528" cy="17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6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½Ð°ÑÐ»ÐµÐ´ÑÑÐ²ÐµÐ½Ð½Ð¾ÑÑÑ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0608"/>
            <a:ext cx="8424936" cy="47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8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765175"/>
            <a:ext cx="783406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..Некоторые определяют её  как науку о наследственности, хотя наследственные явления представляли интерес для людей задолго до того, как </a:t>
            </a:r>
            <a:r>
              <a:rPr lang="ru-RU" dirty="0" smtClean="0"/>
              <a:t>БИОЛОГИЯ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ГЕНЕТИКА</a:t>
            </a:r>
            <a:r>
              <a:rPr lang="ru-RU" dirty="0" smtClean="0"/>
              <a:t> </a:t>
            </a:r>
            <a:r>
              <a:rPr lang="ru-RU" dirty="0" smtClean="0"/>
              <a:t>оформились в качестве научных дисциплин. Древние народы улучшали растительные культуры и одомашненных животных, выбирая для разведения экземпляры, обладающие желательными признаками. Большой интерес вызывали у них и такие вопросы, как: «Почему дети напоминают своих родителей?» или «Какие семейные особенности могут влиять на течение различных заболеваний?»</a:t>
            </a:r>
          </a:p>
          <a:p>
            <a:r>
              <a:rPr lang="ru-RU" dirty="0" smtClean="0"/>
              <a:t>Но этих людей нельзя было назвать генетиками. Генетика как набор принципов и аналитических процедур не существовала до 60-х годов XIX века, когда монах </a:t>
            </a:r>
            <a:r>
              <a:rPr lang="ru-RU" dirty="0" err="1" smtClean="0"/>
              <a:t>Августинского</a:t>
            </a:r>
            <a:r>
              <a:rPr lang="ru-RU" dirty="0" smtClean="0"/>
              <a:t> монастыря </a:t>
            </a:r>
            <a:r>
              <a:rPr lang="ru-RU" dirty="0" err="1" smtClean="0"/>
              <a:t>Грегор</a:t>
            </a:r>
            <a:r>
              <a:rPr lang="ru-RU" dirty="0" smtClean="0"/>
              <a:t> Мендель выполнил ряд экспериментов, указывающих на существование биологических структур, которые мы теперь называем генами.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860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Генетика происходит от слова «ген», и именно гены находятся в центре внимания исследователей. Это не зависит от того, изучают ли генетики молекулярный, клеточный, организменный, семейный, популяционный или эволюционный уровни. Проще говоря, генетика — это наука о генах.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Отец генетики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94476" y="273050"/>
            <a:ext cx="4792324" cy="5853113"/>
          </a:xfrm>
        </p:spPr>
        <p:txBody>
          <a:bodyPr/>
          <a:lstStyle/>
          <a:p>
            <a:r>
              <a:rPr lang="ru-RU" dirty="0" err="1" smtClean="0"/>
              <a:t>Грегор</a:t>
            </a:r>
            <a:r>
              <a:rPr lang="ru-RU" dirty="0" smtClean="0"/>
              <a:t> Иоганн Мендель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Дата рождения	20 июля 1822</a:t>
            </a:r>
          </a:p>
          <a:p>
            <a:r>
              <a:rPr lang="ru-RU" sz="2000" b="1" dirty="0" smtClean="0"/>
              <a:t>Место рождения	</a:t>
            </a:r>
            <a:r>
              <a:rPr lang="ru-RU" sz="2000" b="1" dirty="0" err="1" smtClean="0"/>
              <a:t>Хейнцендорф</a:t>
            </a:r>
            <a:r>
              <a:rPr lang="ru-RU" sz="2000" b="1" dirty="0" smtClean="0"/>
              <a:t> (теперь </a:t>
            </a:r>
            <a:r>
              <a:rPr lang="ru-RU" sz="2000" b="1" dirty="0" err="1" smtClean="0"/>
              <a:t>Гинчице</a:t>
            </a:r>
            <a:r>
              <a:rPr lang="ru-RU" sz="2000" b="1" dirty="0" smtClean="0"/>
              <a:t>, часть села </a:t>
            </a:r>
            <a:r>
              <a:rPr lang="ru-RU" sz="2000" b="1" dirty="0" err="1" smtClean="0"/>
              <a:t>Вражне</a:t>
            </a:r>
            <a:r>
              <a:rPr lang="ru-RU" sz="2000" b="1" dirty="0" smtClean="0"/>
              <a:t>), Силезия, Австрийская империя</a:t>
            </a:r>
          </a:p>
          <a:p>
            <a:r>
              <a:rPr lang="ru-RU" sz="2000" b="1" dirty="0" smtClean="0"/>
              <a:t>Дата смерти	6 января 1884 (61 год)</a:t>
            </a:r>
          </a:p>
          <a:p>
            <a:r>
              <a:rPr lang="ru-RU" sz="2000" b="1" dirty="0" smtClean="0"/>
              <a:t>Место смерти Брно, Австро-Венгрия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76" y="1124744"/>
            <a:ext cx="4781979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6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1351508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Научная сфера	Генетика</a:t>
            </a: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Место работы	</a:t>
            </a:r>
            <a:r>
              <a:rPr lang="ru-RU" sz="2400" b="1" dirty="0" err="1">
                <a:solidFill>
                  <a:prstClr val="black"/>
                </a:solidFill>
              </a:rPr>
              <a:t>Старобрненский</a:t>
            </a:r>
            <a:r>
              <a:rPr lang="ru-RU" sz="2400" b="1" dirty="0">
                <a:solidFill>
                  <a:prstClr val="black"/>
                </a:solidFill>
              </a:rPr>
              <a:t> монастырь</a:t>
            </a: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Альма-матер	</a:t>
            </a:r>
          </a:p>
          <a:p>
            <a:pPr lvl="0">
              <a:spcBef>
                <a:spcPct val="2000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Палацкого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университет</a:t>
            </a:r>
            <a:endParaRPr lang="ru-RU" sz="24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Венский </a:t>
            </a:r>
            <a:r>
              <a:rPr lang="ru-RU" sz="2400" b="1" dirty="0" smtClean="0">
                <a:solidFill>
                  <a:prstClr val="black"/>
                </a:solidFill>
              </a:rPr>
              <a:t>университет</a:t>
            </a:r>
            <a:endParaRPr lang="ru-RU" sz="24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</a:rPr>
              <a:t>Известен как	</a:t>
            </a:r>
            <a:r>
              <a:rPr lang="ru-RU" sz="2400" b="1" dirty="0" smtClean="0">
                <a:solidFill>
                  <a:prstClr val="black"/>
                </a:solidFill>
              </a:rPr>
              <a:t>                           Отец </a:t>
            </a:r>
            <a:r>
              <a:rPr lang="ru-RU" sz="2400" b="1" dirty="0">
                <a:solidFill>
                  <a:prstClr val="black"/>
                </a:solidFill>
              </a:rPr>
              <a:t>генетики, первооткрыватель законов наследственности</a:t>
            </a:r>
          </a:p>
        </p:txBody>
      </p:sp>
      <p:pic>
        <p:nvPicPr>
          <p:cNvPr id="2050" name="Picture 2" descr="https://upload.wikimedia.org/wikipedia/commons/thumb/8/86/%D0%9F%D0%B0%D0%BC%D1%8F%D1%82%D0%BD%D0%B8%D0%BA_%D0%9C%D0%B5%D0%BD%D0%B4%D0%B5%D0%BB%D1%8E_%D0%B2_%D0%9A%D0%BE%D0%BB%D1%82%D1%83%D1%88%D0%B0%D1%85.jpg/800px-%D0%9F%D0%B0%D0%BC%D1%8F%D1%82%D0%BD%D0%B8%D0%BA_%D0%9C%D0%B5%D0%BD%D0%B4%D0%B5%D0%BB%D1%8E_%D0%B2_%D0%9A%D0%BE%D0%BB%D1%82%D1%83%D1%88%D0%B0%D1%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2" y="57604"/>
            <a:ext cx="4608512" cy="65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2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Основные вехи в истории генетики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63699"/>
              </p:ext>
            </p:extLst>
          </p:nvPr>
        </p:nvGraphicFramePr>
        <p:xfrm>
          <a:off x="457200" y="1741771"/>
          <a:ext cx="8229600" cy="4954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544"/>
                <a:gridCol w="6419056"/>
              </a:tblGrid>
              <a:tr h="651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Середина 18 – начало 21 века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Первые попытки научного объяснения причин наследственности и изменчивости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6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1763–1851 гг.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Французский исследователь ввел представление о контрастных или альтернативных признаках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51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1856–1865 гг.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Работы Г. Менделя по гибридизации растений – первый научный шаг в изучении наследственности.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93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1865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Вышла в свет работа Г. Менделя «Опыты над растительными гибридами», в которой изложены закономерности наследования, открытые им в результате восьмилетних исследований на различных сортах гороха.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51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1900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К. </a:t>
                      </a:r>
                      <a:r>
                        <a:rPr lang="ru-RU" sz="1200" dirty="0" err="1">
                          <a:effectLst/>
                        </a:rPr>
                        <a:t>Корренс</a:t>
                      </a:r>
                      <a:r>
                        <a:rPr lang="ru-RU" sz="1200" dirty="0">
                          <a:effectLst/>
                        </a:rPr>
                        <a:t>, Г. Де Фриз и К. Чермак, проводя эксперименты на различных объектах, заново </a:t>
                      </a:r>
                      <a:r>
                        <a:rPr lang="ru-RU" sz="1200" dirty="0" err="1">
                          <a:effectLst/>
                        </a:rPr>
                        <a:t>переоткрыли</a:t>
                      </a:r>
                      <a:r>
                        <a:rPr lang="ru-RU" sz="1200" dirty="0">
                          <a:effectLst/>
                        </a:rPr>
                        <a:t> основные законы наследования признаков, открытые Г. Менделем.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6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1901–1903 г.г.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Была разработана мутационная теория Г.де Фриза.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1906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Генетики в США и Европе начинают работать с плодовой мушкой дрозофилой.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978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1911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Т. Морган сформулировал хромосомную теорию наследственности в ее первом представлении.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4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41004"/>
              </p:ext>
            </p:extLst>
          </p:nvPr>
        </p:nvGraphicFramePr>
        <p:xfrm>
          <a:off x="750830" y="548680"/>
          <a:ext cx="7642340" cy="5577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906"/>
                <a:gridCol w="6197434"/>
              </a:tblGrid>
              <a:tr h="54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1920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Н.И. Вавилов сформулировал закон гомологических рядов наследственной изменчивости.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  <a:tr h="54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1929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А.С. Серебровский и Н.П. Дубинин доказали сложную структуру гена.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  <a:tr h="78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1933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Т. Мограну, первому среди профессиональных биологов, была присуждена Нобелевская премия по физиологии и медицине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  <a:tr h="78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1944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Американскими биохимиками (О.Эверин и др.) было установлено, что носителем свойства наследственности является ДНК.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  <a:tr h="306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1953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Расшифрована структура ДНК Ф. Криком и Д. Уотсоном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  <a:tr h="78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1955–1960 г.г.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Выяснение природы генетического материала и основных закономерностей сохранения генетической информации, ее передачи и реализации в молекулярные признаки (белки)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  <a:tr h="102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1962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Английский физик ф. Крик и биофизик М. Уилкине, и американский биофизик Д. Уотсон получают Нобелевскую премию за открытие структуры нуклеиновых кислот и их роли в наследственной передаче признаков организма.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  <a:tr h="78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1968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Американским биохимикам Р. Холи, Х. </a:t>
                      </a:r>
                      <a:r>
                        <a:rPr lang="ru-RU" sz="1100" dirty="0" err="1">
                          <a:effectLst/>
                        </a:rPr>
                        <a:t>Коранс</a:t>
                      </a:r>
                      <a:r>
                        <a:rPr lang="ru-RU" sz="1100" dirty="0">
                          <a:effectLst/>
                        </a:rPr>
                        <a:t>, М. </a:t>
                      </a:r>
                      <a:r>
                        <a:rPr lang="ru-RU" sz="1100" dirty="0" err="1">
                          <a:effectLst/>
                        </a:rPr>
                        <a:t>Ниренбергу</a:t>
                      </a:r>
                      <a:r>
                        <a:rPr lang="ru-RU" sz="1100" dirty="0">
                          <a:effectLst/>
                        </a:rPr>
                        <a:t> присуждена Нобелевская премия за расшифровку генетического кода и его роли в синтезе белка.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36" marR="26536" marT="26536" marB="265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57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4529"/>
              </p:ext>
            </p:extLst>
          </p:nvPr>
        </p:nvGraphicFramePr>
        <p:xfrm>
          <a:off x="457200" y="548680"/>
          <a:ext cx="8229600" cy="4746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14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1980–1990 г.г.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Первые геномные проекты и начало и начало их реализации. Механизмы регуляции генной активности, проблемы генетического контроля за формирование признаков. Развитие медицинских аспектов генетики.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78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1997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Первое клонированное животное (овечка Долли), полученное из ядра взрослой соматической клетки; собственное ядро ооцита было заменено на ядро клетки из культуры эпителиальных клеток молочной железы взрослой </a:t>
                      </a:r>
                      <a:r>
                        <a:rPr lang="ru-RU" sz="1200" dirty="0" err="1">
                          <a:effectLst/>
                        </a:rPr>
                        <a:t>лактирующей</a:t>
                      </a:r>
                      <a:r>
                        <a:rPr lang="ru-RU" sz="1200" dirty="0">
                          <a:effectLst/>
                        </a:rPr>
                        <a:t> овцы.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758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1990–2000 г.г.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Первые расшифрованные геномы прокариот (бактерий) и эукариот. Создание </a:t>
                      </a:r>
                      <a:r>
                        <a:rPr lang="ru-RU" sz="1200" dirty="0" err="1">
                          <a:effectLst/>
                        </a:rPr>
                        <a:t>трансгенных</a:t>
                      </a:r>
                      <a:r>
                        <a:rPr lang="ru-RU" sz="1200" dirty="0">
                          <a:effectLst/>
                        </a:rPr>
                        <a:t> организмов.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758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2001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Расшифрован геном человека. Этические проблемы использования генетических технологий.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5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                                       </a:t>
            </a:r>
            <a:r>
              <a:rPr lang="ru-RU" sz="31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НАСЛЕДСТВЕННОСТЬ – это способность родителей передавать свои признаки, свойства и особенности развития следующему поколению</a:t>
            </a:r>
            <a:endParaRPr lang="ru-RU" sz="3100" dirty="0"/>
          </a:p>
        </p:txBody>
      </p:sp>
      <p:pic>
        <p:nvPicPr>
          <p:cNvPr id="4098" name="Picture 2" descr="ÐÐ°ÑÑÐ¸Ð½ÐºÐ¸ Ð¿Ð¾ Ð·Ð°Ð¿ÑÐ¾ÑÑ Ð½Ð°ÑÐ»ÐµÐ´ÑÑÐ²ÐµÐ½Ð½Ð¾ÑÑÑ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1150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971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684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Основы генетики</vt:lpstr>
      <vt:lpstr>Презентация PowerPoint</vt:lpstr>
      <vt:lpstr>Презентация PowerPoint</vt:lpstr>
      <vt:lpstr>Отец генетики</vt:lpstr>
      <vt:lpstr>Презентация PowerPoint</vt:lpstr>
      <vt:lpstr>Основные вехи в истории генетики</vt:lpstr>
      <vt:lpstr>Презентация PowerPoint</vt:lpstr>
      <vt:lpstr>Презентация PowerPoint</vt:lpstr>
      <vt:lpstr>                                        НАСЛЕДСТВЕННОСТЬ – это способность родителей передавать свои признаки, свойства и особенности развития следующему поколению</vt:lpstr>
      <vt:lpstr>ИЗМЕНЧИВОСТЬ</vt:lpstr>
      <vt:lpstr>Презентация PowerPoint</vt:lpstr>
      <vt:lpstr>Презентация PowerPoint</vt:lpstr>
      <vt:lpstr>Презентация PowerPoint</vt:lpstr>
      <vt:lpstr>АЛЛЕЛЬ-КОНКРЕТНОЕ СОСТОЯНИЕ ГЕНА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18</cp:revision>
  <dcterms:created xsi:type="dcterms:W3CDTF">2019-03-27T17:19:37Z</dcterms:created>
  <dcterms:modified xsi:type="dcterms:W3CDTF">2019-03-28T18:11:06Z</dcterms:modified>
</cp:coreProperties>
</file>