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40B193-BDF7-42AA-A8D4-4167AD326643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F075E7-C347-46E3-BCF0-0227E09D71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6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9.gi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gif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6512511" cy="46805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МАСТЕР – КЛАСС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 smtClean="0">
                <a:solidFill>
                  <a:srgbClr val="000099"/>
                </a:solidFill>
              </a:rPr>
              <a:t>«Дидактические игры </a:t>
            </a:r>
            <a:r>
              <a:rPr lang="ru-RU" sz="2800" dirty="0" smtClean="0">
                <a:solidFill>
                  <a:srgbClr val="000099"/>
                </a:solidFill>
              </a:rPr>
              <a:t>с использованием ИКТ-технологий для детей младшей группы»</a:t>
            </a:r>
            <a:r>
              <a:rPr lang="ru-RU" sz="2800" dirty="0" smtClean="0">
                <a:solidFill>
                  <a:srgbClr val="000099"/>
                </a:solidFill>
              </a:rPr>
              <a:t/>
            </a:r>
            <a:br>
              <a:rPr lang="ru-RU" sz="2800" dirty="0" smtClean="0">
                <a:solidFill>
                  <a:srgbClr val="000099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000" dirty="0" smtClean="0">
                <a:solidFill>
                  <a:schemeClr val="tx1"/>
                </a:solidFill>
              </a:rPr>
              <a:t>Составила</a:t>
            </a:r>
            <a:r>
              <a:rPr lang="ru-RU" sz="2000" dirty="0" smtClean="0">
                <a:solidFill>
                  <a:schemeClr val="tx1"/>
                </a:solidFill>
              </a:rPr>
              <a:t>: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воспитатель Снопкова И.В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41168"/>
            <a:ext cx="2213992" cy="2213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41168"/>
            <a:ext cx="2088232" cy="1665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41168"/>
            <a:ext cx="2788315" cy="1845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782">
            <a:off x="4244092" y="4193445"/>
            <a:ext cx="625374" cy="439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43">
            <a:off x="5572250" y="4352213"/>
            <a:ext cx="591788" cy="396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56" y="4383310"/>
            <a:ext cx="762002" cy="6126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71" y="3068960"/>
            <a:ext cx="1857332" cy="12382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85741"/>
            <a:ext cx="1458128" cy="13399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82" y="4029236"/>
            <a:ext cx="860074" cy="6969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35" y="3985446"/>
            <a:ext cx="1408376" cy="14083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8" y="1750899"/>
            <a:ext cx="969726" cy="7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1536E-6 L 0.06007 -0.192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9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40780"/>
            <a:ext cx="8424936" cy="5680508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sz="4500" dirty="0" smtClean="0"/>
              <a:t>Дидактическая игра «Защитники нашей Родины»</a:t>
            </a:r>
          </a:p>
          <a:p>
            <a:pPr marL="45720" indent="0" algn="ctr">
              <a:buNone/>
            </a:pPr>
            <a:endParaRPr lang="ru-RU" sz="2600" dirty="0" smtClean="0"/>
          </a:p>
          <a:p>
            <a:pPr marL="45720" indent="0">
              <a:buNone/>
            </a:pPr>
            <a:r>
              <a:rPr lang="ru-RU" sz="2800" dirty="0" smtClean="0"/>
              <a:t>Цель</a:t>
            </a:r>
            <a:r>
              <a:rPr lang="ru-RU" sz="2800" dirty="0"/>
              <a:t>: </a:t>
            </a:r>
            <a:r>
              <a:rPr lang="ru-RU" sz="2800" dirty="0" smtClean="0"/>
              <a:t>ознакомление с социальным миром.</a:t>
            </a:r>
            <a:endParaRPr lang="ru-RU" sz="2800" dirty="0"/>
          </a:p>
          <a:p>
            <a:pPr algn="ctr"/>
            <a:endParaRPr lang="ru-RU" sz="2600" dirty="0"/>
          </a:p>
          <a:p>
            <a:pPr marL="45720" indent="0">
              <a:buNone/>
            </a:pPr>
            <a:r>
              <a:rPr lang="ru-RU" sz="2800" dirty="0"/>
              <a:t>Задачи:  </a:t>
            </a:r>
          </a:p>
          <a:p>
            <a:pPr marL="0" indent="0">
              <a:buNone/>
            </a:pPr>
            <a:r>
              <a:rPr lang="ru-RU" sz="2800" b="1" u="sng" dirty="0" smtClean="0">
                <a:solidFill>
                  <a:schemeClr val="tx1"/>
                </a:solidFill>
              </a:rPr>
              <a:t>1. </a:t>
            </a:r>
            <a:r>
              <a:rPr lang="ru-RU" sz="2800" b="1" u="sng" dirty="0" smtClean="0"/>
              <a:t>Образовательные</a:t>
            </a:r>
            <a:r>
              <a:rPr lang="ru-RU" sz="28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Формирование представлений о Российской армии; 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Познакомить детей с военной техникой;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Расширять знания о танках, самолётах, вертолётах, кораблях: их внешнем виде, строении, устройстве и назначении;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Учить узнавать и называть военных: танкисты, лётчики, моряки;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Упражнять в умении находить два одинаковых изображения в группе однородных предметов. </a:t>
            </a:r>
            <a:endParaRPr lang="ru-RU" sz="2800" dirty="0"/>
          </a:p>
          <a:p>
            <a:pPr marL="45720" indent="0">
              <a:buNone/>
            </a:pPr>
            <a:r>
              <a:rPr lang="ru-RU" sz="2800" dirty="0"/>
              <a:t>2</a:t>
            </a:r>
            <a:r>
              <a:rPr lang="ru-RU" sz="2800" b="1" u="sng" dirty="0"/>
              <a:t>. Развивающие: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развивать внимание, память, мышление, речевую активность; </a:t>
            </a:r>
          </a:p>
          <a:p>
            <a:pPr marL="45720" indent="0">
              <a:buNone/>
            </a:pPr>
            <a:r>
              <a:rPr lang="ru-RU" sz="2800" dirty="0" smtClean="0"/>
              <a:t>3</a:t>
            </a:r>
            <a:r>
              <a:rPr lang="ru-RU" sz="2800" b="1" u="sng" dirty="0"/>
              <a:t>. Воспитательные: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воспитывать </a:t>
            </a:r>
            <a:r>
              <a:rPr lang="ru-RU" sz="2800" dirty="0" smtClean="0"/>
              <a:t>уважение к профессии военных;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вызвать </a:t>
            </a:r>
            <a:r>
              <a:rPr lang="ru-RU" sz="2800" dirty="0" smtClean="0"/>
              <a:t>чувство гордости за Российскую Армию.</a:t>
            </a:r>
            <a:endParaRPr lang="ru-RU" sz="2800" dirty="0"/>
          </a:p>
          <a:p>
            <a:pPr marL="45720" indent="0" algn="ctr">
              <a:buNone/>
            </a:pPr>
            <a:endParaRPr lang="ru-RU" sz="2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52736"/>
            <a:ext cx="196041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9" y="15185"/>
            <a:ext cx="2386656" cy="13313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65929"/>
            <a:ext cx="4104457" cy="15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3845890" cy="149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1" y="2649363"/>
            <a:ext cx="3528392" cy="1861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" y="4815550"/>
            <a:ext cx="3493430" cy="1941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84" y="-243408"/>
            <a:ext cx="4040158" cy="3030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33931"/>
            <a:ext cx="3404819" cy="2509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4" y="2129805"/>
            <a:ext cx="4744944" cy="40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7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7 0.05898 L 0.34896 0.1533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" y="0"/>
            <a:ext cx="1927378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64" y="110088"/>
            <a:ext cx="3041809" cy="202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80044"/>
            <a:ext cx="3676272" cy="184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" y="4678246"/>
            <a:ext cx="3328525" cy="222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00" y="2100449"/>
            <a:ext cx="4138392" cy="1357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481">
            <a:off x="897932" y="587756"/>
            <a:ext cx="3345772" cy="2091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967">
            <a:off x="3617871" y="3512820"/>
            <a:ext cx="2764325" cy="1974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4" y="2757986"/>
            <a:ext cx="2672333" cy="1903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" y="1633310"/>
            <a:ext cx="5170554" cy="40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7475E-6 L 0.58368 -0.2812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-140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58" y="-382509"/>
            <a:ext cx="4207297" cy="28048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43"/>
            <a:ext cx="2366236" cy="138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80607"/>
            <a:ext cx="3991273" cy="3177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2" y="4060247"/>
            <a:ext cx="4671784" cy="2627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68533"/>
            <a:ext cx="4638772" cy="13851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3643"/>
            <a:ext cx="4089944" cy="212044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04" y="1157690"/>
            <a:ext cx="39878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" y="1628800"/>
            <a:ext cx="537425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8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3145 L 0.01232 -0.51573 " pathEditMode="relative" rAng="0" ptsTypes="AA">
                                      <p:cBhvr>
                                        <p:cTn id="2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-2735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7428E-6 L 0.55921 0.30898 " pathEditMode="relative" rAng="0" ptsTypes="AA">
                                      <p:cBhvr>
                                        <p:cTn id="29" dur="5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5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5"/>
            <a:ext cx="4437252" cy="332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66" y="404664"/>
            <a:ext cx="1896119" cy="229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98408"/>
            <a:ext cx="4572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04" y="2060848"/>
            <a:ext cx="457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55900"/>
            <a:ext cx="457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60" y="2748639"/>
            <a:ext cx="457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66" y="2187297"/>
            <a:ext cx="457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63" y="2748639"/>
            <a:ext cx="673894" cy="44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33" y="1960613"/>
            <a:ext cx="682592" cy="45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4" y="1899204"/>
            <a:ext cx="573302" cy="57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66" y="2705892"/>
            <a:ext cx="505037" cy="50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18" y="1046297"/>
            <a:ext cx="618717" cy="60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2" descr="C:\Users\Пользователь\Desktop\ПР\Butterflies_B_0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4" y="206136"/>
            <a:ext cx="685245" cy="6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C:\Users\Пользователь\Desktop\ПР\Butterflies_B_0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04" y="1069616"/>
            <a:ext cx="685800" cy="67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C:\Users\Пользователь\Desktop\ПР\Butterflies_B_00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97" y="281263"/>
            <a:ext cx="720006" cy="7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:\Users\Пользователь\Desktop\ПР\Butterflies_B_0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760"/>
            <a:ext cx="665255" cy="6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25" y="3350711"/>
            <a:ext cx="4580375" cy="343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21" y="5109697"/>
            <a:ext cx="1990281" cy="14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62" y="5157192"/>
            <a:ext cx="1487906" cy="83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6" y="3724000"/>
            <a:ext cx="3804794" cy="285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6" y="5661645"/>
            <a:ext cx="533548" cy="39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13" y="5723462"/>
            <a:ext cx="533548" cy="39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166" y="6008997"/>
            <a:ext cx="533547" cy="39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26" y="6156915"/>
            <a:ext cx="533548" cy="39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2" y="6016364"/>
            <a:ext cx="533548" cy="39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36" y="5525944"/>
            <a:ext cx="533547" cy="39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 descr="http://s45.radikal.ru/i109/1109/82/16bb49b8a24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26" y="4904984"/>
            <a:ext cx="1345174" cy="7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00" y="5417924"/>
            <a:ext cx="217635" cy="21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 descr="C:\Users\Пользователь\Desktop\ИННА\Презентации\1265302713_26-wwp_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5251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87" y="497425"/>
            <a:ext cx="1781026" cy="23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1" descr="C:\Users\Пользователь\Desktop\ИННА\Презентации\картинки для презентаций\Olaf-PNG-Image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1006"/>
            <a:ext cx="1280302" cy="14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Пользователь\Desktop\ИННА\Презентации\картинки для презентаций\589ee4e164b351149f22a870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65" y="1483958"/>
            <a:ext cx="1330046" cy="133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ИННА\Презентации\1265302713_26-wwp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48680"/>
            <a:ext cx="79208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Дидактическая игра «Парад снеговиков»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Цель: формирование элементарных математических представлений .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Задачи: 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u="sng" dirty="0" smtClean="0"/>
              <a:t>Образовательные: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учить сравнивать две группы предметов способом наложения, понимать значение слов: по много, поровну;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упражнять в умении различать количество предметов, отвечать на вопрос «Сколько?», используя слова: один, много, ни одного;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закреплять умение выполнять один хлопок и много хлопков по заданию воспитателя. </a:t>
            </a:r>
          </a:p>
          <a:p>
            <a:r>
              <a:rPr lang="ru-RU" dirty="0" smtClean="0"/>
              <a:t>2</a:t>
            </a:r>
            <a:r>
              <a:rPr lang="ru-RU" b="1" u="sng" dirty="0" smtClean="0"/>
              <a:t>. Развивающие: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развивать внимание, память, мышление, речевую активность;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Упражнять в правильном дыхании.</a:t>
            </a:r>
          </a:p>
          <a:p>
            <a:r>
              <a:rPr lang="ru-RU" dirty="0" smtClean="0"/>
              <a:t>3</a:t>
            </a:r>
            <a:r>
              <a:rPr lang="ru-RU" b="1" u="sng" dirty="0" smtClean="0"/>
              <a:t>. Воспитательные: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воспитывать отзывчивость;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вызвать желание оказать помощь тем, кто в ней нуждается.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16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ИННА\Презентации\картинки для презентаций\motto.net.ua-6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85" y="0"/>
            <a:ext cx="92179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ИННА\Презентации\картинки для презентаций\598cda0135b5715dce3394c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3694"/>
            <a:ext cx="1872208" cy="28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ИННА\Презентации\картинки для презентаций\173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21" y="904984"/>
            <a:ext cx="5148064" cy="446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ИННА\Презентации\картинки для презентаций\nCbNSGuw9RNLlM4FZLFu8bKCqZu7Wdvg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97" y="1804622"/>
            <a:ext cx="1440650" cy="14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ИННА\Презентации\картинки для презентаций\589ee4e164b351149f22a87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83" y="526823"/>
            <a:ext cx="2555599" cy="25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ИННА\Презентации\картинки для презентаций\AcbKjXd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66" y="1804622"/>
            <a:ext cx="945216" cy="9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ИННА\Презентации\картинки для презентаций\598cda0135b5715dce3394c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90" y="1501846"/>
            <a:ext cx="2034626" cy="30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ользователь\Desktop\ИННА\Презентации\картинки для презентаций\nCbNSGuw9RNLlM4FZLFu8bKCqZu7Wdvg_l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82" y="3096954"/>
            <a:ext cx="1513579" cy="14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ользователь\Desktop\ИННА\Презентации\картинки для презентаций\Olaf-PNG-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99" y="361077"/>
            <a:ext cx="2560605" cy="29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Пользователь\Desktop\ИННА\Презентации\картинки для презентаций\purepng.com-orange-scarfscarfscarvesfabricwarmthfashionorangeclipart-1421526411541dn6u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19" y="3135888"/>
            <a:ext cx="705055" cy="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ИННА\Презентации\картинки для презентаций\ef224ee94aec09661c7ba7f8ce1059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331">
            <a:off x="7330601" y="1859287"/>
            <a:ext cx="694400" cy="9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Пользователь\Desktop\ИННА\Презентации\картинки для презентаций\vedro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5595">
            <a:off x="238996" y="5465862"/>
            <a:ext cx="885889" cy="9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Пользователь\Desktop\ИННА\Презентации\картинки для презентаций\1348468126_gerkules-12sn-nepisch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4287">
            <a:off x="1979920" y="5465630"/>
            <a:ext cx="898958" cy="11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Пользователь\Desktop\ИННА\Презентации\картинки для презентаций\1348468126_gerkules-12sn-nepisch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1512">
            <a:off x="6942834" y="5317007"/>
            <a:ext cx="1067159" cy="140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Пользователь\Desktop\ИННА\Презентации\картинки для презентаций\RTAB7eoz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6050">
            <a:off x="3612748" y="5478957"/>
            <a:ext cx="870867" cy="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Пользователь\Desktop\ИННА\Презентации\картинки для презентаций\0_91a3f_b4c27b17_ori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0402">
            <a:off x="5022484" y="5359531"/>
            <a:ext cx="966978" cy="111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Пользователь\Desktop\ИННА\Презентации\картинки для презентаций\23710344 (1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62" y="3832495"/>
            <a:ext cx="1079417" cy="28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Пользователь\Desktop\ИННА\Презентации\картинки для презентаций\23710344 (1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382">
            <a:off x="2615154" y="4042311"/>
            <a:ext cx="1020341" cy="26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Пользователь\Desktop\ИННА\Презентации\картинки для презентаций\23710344 (1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003">
            <a:off x="4245198" y="4248567"/>
            <a:ext cx="940530" cy="24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Пользователь\Desktop\ИННА\Презентации\картинки для презентаций\23710344 (1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37" y="3956722"/>
            <a:ext cx="1086275" cy="282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Пользователь\Desktop\ИННА\Презентации\картинки для презентаций\23710344 (1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490" y="4107190"/>
            <a:ext cx="1030781" cy="26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7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3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3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71138E-6 L -0.18107 -0.77613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388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3353 L 0.21268 -0.5855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30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95E-6 L -0.10208 -0.7400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37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50509E-6 L -0.25451 -0.608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6" y="-30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82 L 0.41163 -0.7546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367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3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3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3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83071E-6 L 0.01632 -0.5145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-25740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2627E-6 L 0.0559 -0.2611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-1306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2429 L -0.14167 -0.59089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2833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3.62627E-6 L 0.00555 -0.36609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8316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6346E-6 L 0.01562 -0.52451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26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496944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Дидактическая игра </a:t>
            </a:r>
            <a:r>
              <a:rPr lang="ru-RU" sz="2800" dirty="0" smtClean="0"/>
              <a:t>«В гости к нам зима пришла»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Цель: </a:t>
            </a:r>
            <a:r>
              <a:rPr lang="ru-RU" dirty="0" smtClean="0"/>
              <a:t>ознакомление младших дошкольников с предметным миром.</a:t>
            </a:r>
            <a:endParaRPr lang="ru-RU" dirty="0"/>
          </a:p>
          <a:p>
            <a:pPr algn="ctr"/>
            <a:endParaRPr lang="ru-RU" dirty="0"/>
          </a:p>
          <a:p>
            <a:r>
              <a:rPr lang="ru-RU" dirty="0"/>
              <a:t>Задачи: 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u="sng" dirty="0"/>
              <a:t>Образовательные: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</a:t>
            </a:r>
            <a:r>
              <a:rPr lang="ru-RU" dirty="0" smtClean="0"/>
              <a:t>акреплять умение определять, различать и описывать предметы рукотворного и природного мира;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упражнять в умении </a:t>
            </a:r>
            <a:r>
              <a:rPr lang="ru-RU" dirty="0" smtClean="0"/>
              <a:t>объединять предметы в одну группу по общему признаку, определять обобщающее слово для группы предметов;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</a:t>
            </a:r>
            <a:r>
              <a:rPr lang="ru-RU" dirty="0" smtClean="0"/>
              <a:t>чить детей понимать условные обозначения;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</a:t>
            </a:r>
            <a:r>
              <a:rPr lang="ru-RU" dirty="0" smtClean="0"/>
              <a:t>акреплять знания детей о зимних явлениях в природе;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</a:t>
            </a:r>
            <a:r>
              <a:rPr lang="ru-RU" dirty="0" smtClean="0"/>
              <a:t>чить делать самостоятельные выводы. </a:t>
            </a:r>
            <a:endParaRPr lang="ru-RU" dirty="0"/>
          </a:p>
          <a:p>
            <a:r>
              <a:rPr lang="ru-RU" dirty="0"/>
              <a:t>2</a:t>
            </a:r>
            <a:r>
              <a:rPr lang="ru-RU" b="1" u="sng" dirty="0"/>
              <a:t>. Развивающие: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развивать внимание, память, мышление, речевую активность;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Упражнять в правильном дыхании.</a:t>
            </a:r>
          </a:p>
          <a:p>
            <a:r>
              <a:rPr lang="ru-RU" dirty="0"/>
              <a:t>3</a:t>
            </a:r>
            <a:r>
              <a:rPr lang="ru-RU" b="1" u="sng" dirty="0"/>
              <a:t>. Воспитательные: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воспитывать </a:t>
            </a:r>
            <a:r>
              <a:rPr lang="ru-RU" dirty="0" smtClean="0"/>
              <a:t>интерес к окружающему миру.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67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83" y="2492896"/>
            <a:ext cx="1591095" cy="23059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6" y="2270326"/>
            <a:ext cx="2711492" cy="2498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7" y="153515"/>
            <a:ext cx="1152128" cy="1152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28" y="116632"/>
            <a:ext cx="1067364" cy="1225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74" y="332656"/>
            <a:ext cx="3456384" cy="2513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38" y="729579"/>
            <a:ext cx="1728192" cy="22124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80" y="4340656"/>
            <a:ext cx="1566366" cy="19084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326" y="4387860"/>
            <a:ext cx="1442283" cy="21610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72" y="3736564"/>
            <a:ext cx="1876055" cy="27096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40753"/>
            <a:ext cx="1630996" cy="6167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9105">
            <a:off x="1891628" y="5400743"/>
            <a:ext cx="1239530" cy="8641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3395">
            <a:off x="2082894" y="4959852"/>
            <a:ext cx="972212" cy="15739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0644">
            <a:off x="6355664" y="4317414"/>
            <a:ext cx="1460865" cy="12176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3673">
            <a:off x="3149979" y="4414509"/>
            <a:ext cx="2055617" cy="7325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07" y="5717948"/>
            <a:ext cx="581378" cy="7649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0" y="5520406"/>
            <a:ext cx="1070854" cy="7087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525">
            <a:off x="5049914" y="4183651"/>
            <a:ext cx="572311" cy="3140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9" y="5874761"/>
            <a:ext cx="1103472" cy="7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4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7 L 0.19931 -0.157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-7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022E-7 L -0.1151 -0.160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-80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23312E-7 L 0.75122 -0.303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15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022E-6 L -0.65365 -0.325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1" y="-16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2137E-6 L 0.23142 -0.09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0426E-6 L -0.4658 -0.25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9" y="-125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94912E-6 L 0.1599 0.074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3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074E-6 L -0.43663 -0.24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-120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72988E-6 L 0.03698 -0.2113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056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3876E-6 L 0.38334 -0.109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5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8834E-6 L -0.37014 0.127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638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32562E-8 L -0.57483 0.125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6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9 0.09459 L 0.51702 0.0411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-26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0648E-6 L -0.12848 -0.2622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4" y="-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548680"/>
            <a:ext cx="7920880" cy="5649808"/>
          </a:xfrm>
        </p:spPr>
        <p:txBody>
          <a:bodyPr>
            <a:normAutofit fontScale="32500" lnSpcReduction="20000"/>
          </a:bodyPr>
          <a:lstStyle/>
          <a:p>
            <a:pPr marL="45720" indent="0" algn="ctr">
              <a:buNone/>
            </a:pPr>
            <a:r>
              <a:rPr lang="ru-RU" sz="5900" b="1" dirty="0"/>
              <a:t>Дидактическая игра «</a:t>
            </a:r>
            <a:r>
              <a:rPr lang="ru-RU" sz="5900" b="1" dirty="0" smtClean="0"/>
              <a:t>Птичья столовая»</a:t>
            </a:r>
          </a:p>
          <a:p>
            <a:pPr marL="45720" indent="0" algn="ctr">
              <a:buNone/>
            </a:pPr>
            <a:endParaRPr lang="ru-RU" sz="5900" b="1" dirty="0" smtClean="0"/>
          </a:p>
          <a:p>
            <a:pPr marL="45720" indent="0">
              <a:buNone/>
            </a:pPr>
            <a:r>
              <a:rPr lang="ru-RU" sz="5500" dirty="0" smtClean="0"/>
              <a:t>Цель</a:t>
            </a:r>
            <a:r>
              <a:rPr lang="ru-RU" sz="5500" dirty="0"/>
              <a:t>: </a:t>
            </a:r>
            <a:r>
              <a:rPr lang="ru-RU" sz="5500" dirty="0" smtClean="0"/>
              <a:t>ознакомление дошкольников с миром природы.</a:t>
            </a:r>
            <a:endParaRPr lang="ru-RU" sz="5500" dirty="0"/>
          </a:p>
          <a:p>
            <a:pPr algn="ctr"/>
            <a:endParaRPr lang="ru-RU" sz="5500" dirty="0"/>
          </a:p>
          <a:p>
            <a:pPr marL="45720" indent="0">
              <a:buNone/>
            </a:pPr>
            <a:r>
              <a:rPr lang="ru-RU" sz="5500" dirty="0">
                <a:solidFill>
                  <a:schemeClr val="tx1"/>
                </a:solidFill>
              </a:rPr>
              <a:t>Задачи:  </a:t>
            </a:r>
          </a:p>
          <a:p>
            <a:pPr marL="0" indent="0">
              <a:buNone/>
            </a:pPr>
            <a:r>
              <a:rPr lang="ru-RU" sz="5500" b="1" u="sng" dirty="0" smtClean="0">
                <a:solidFill>
                  <a:schemeClr val="tx1"/>
                </a:solidFill>
              </a:rPr>
              <a:t>1. </a:t>
            </a:r>
            <a:r>
              <a:rPr lang="ru-RU" sz="5500" b="1" u="sng" dirty="0" smtClean="0"/>
              <a:t>Образовательные: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Закреплять знания детей о зимних явлениях природы, о кормушках для птиц;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Расширять знания о зимующих птицах;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упражнять в умении узнавать и называть птиц: ворона, голубь, воробей, синица, снегирь, различать их по внешнему виду и размеру;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Закреплять знания детей о корме, которым можно кормить птиц; учить выделять его из группы других продуктов. </a:t>
            </a:r>
          </a:p>
          <a:p>
            <a:pPr marL="45720" indent="0">
              <a:buNone/>
            </a:pPr>
            <a:r>
              <a:rPr lang="ru-RU" sz="5500" dirty="0" smtClean="0">
                <a:solidFill>
                  <a:schemeClr val="tx1"/>
                </a:solidFill>
              </a:rPr>
              <a:t>2</a:t>
            </a:r>
            <a:r>
              <a:rPr lang="ru-RU" sz="5500" b="1" u="sng" dirty="0" smtClean="0">
                <a:solidFill>
                  <a:schemeClr val="tx1"/>
                </a:solidFill>
              </a:rPr>
              <a:t>. Развивающие: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развивать внимание, память, мышление, речевую активность. </a:t>
            </a:r>
          </a:p>
          <a:p>
            <a:pPr marL="45720" indent="0">
              <a:buNone/>
            </a:pPr>
            <a:r>
              <a:rPr lang="ru-RU" sz="5500" dirty="0" smtClean="0">
                <a:solidFill>
                  <a:schemeClr val="tx1"/>
                </a:solidFill>
              </a:rPr>
              <a:t>3</a:t>
            </a:r>
            <a:r>
              <a:rPr lang="ru-RU" sz="5500" b="1" u="sng" dirty="0" smtClean="0">
                <a:solidFill>
                  <a:schemeClr val="tx1"/>
                </a:solidFill>
              </a:rPr>
              <a:t>. Воспитательные: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воспитывать бережное отношение к птицам;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500" dirty="0" smtClean="0">
                <a:solidFill>
                  <a:schemeClr val="tx1"/>
                </a:solidFill>
              </a:rPr>
              <a:t>вызвать желание подкармливать птиц зимой.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28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47" y="5397908"/>
            <a:ext cx="1577033" cy="1176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4221088"/>
            <a:ext cx="1673203" cy="2353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40" y="5157192"/>
            <a:ext cx="2364516" cy="1526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859">
            <a:off x="4273663" y="4159398"/>
            <a:ext cx="596675" cy="4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9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031E-6 L -0.2092 -0.237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-11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71" y="4674844"/>
            <a:ext cx="1115290" cy="1984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56672"/>
            <a:ext cx="1416039" cy="20030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35" y="4957058"/>
            <a:ext cx="1904752" cy="1900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8078">
            <a:off x="4285112" y="4166007"/>
            <a:ext cx="573775" cy="4034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931">
            <a:off x="5551969" y="4403295"/>
            <a:ext cx="563525" cy="3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0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32192E-6 L 0.4566 -0.16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816</TotalTime>
  <Words>435</Words>
  <Application>Microsoft Office PowerPoint</Application>
  <PresentationFormat>Экран (4:3)</PresentationFormat>
  <Paragraphs>63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МАСТЕР – КЛАСС  «Дидактические игры с использованием ИКТ-технологий для детей младшей группы»    Составила:  воспитатель Снопкова И.В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63</cp:revision>
  <dcterms:created xsi:type="dcterms:W3CDTF">2018-12-16T17:09:15Z</dcterms:created>
  <dcterms:modified xsi:type="dcterms:W3CDTF">2019-01-26T18:02:36Z</dcterms:modified>
</cp:coreProperties>
</file>