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40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55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5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1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8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99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7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28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54C62-D301-4461-93FD-3BBB06A68281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C2405-F85D-4E5B-AEA1-4B1B0E82A2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02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nsportal.ru/detskiy-sad/upravlenie-dou/2015/09/21/konventsiya-o-pravah-rebenk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0252" y="1661376"/>
            <a:ext cx="9144000" cy="281597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образования города Москвы</a:t>
            </a:r>
            <a:b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ШКОЛА 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1558 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</a:t>
            </a:r>
            <a:r>
              <a:rPr lang="ru-RU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Росалии</a:t>
            </a: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 Кастро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отделение К 4;</a:t>
            </a:r>
            <a:b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НОД</a:t>
            </a: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КОНВЕНЦИЯ О ПРАВАХ РЕБЕНКА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629752"/>
            <a:ext cx="9144000" cy="628048"/>
          </a:xfrm>
        </p:spPr>
        <p:txBody>
          <a:bodyPr/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Воспитатель: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Мельникова Екатерина Ивановна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61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69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свободно выражать свои взгляды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85" y="2157766"/>
            <a:ext cx="4991928" cy="42331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870" y="2828836"/>
            <a:ext cx="5973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Высказать правду ты можешь везде –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Дома и в школе, и даже в суде.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 уважай убежденья других!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Право на мнение есть и у них!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свободное общение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856" y="2016919"/>
            <a:ext cx="71437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говорить на родном языке, исповедовать свою религию, соблюдать обряды своей культуры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574" y="2515068"/>
            <a:ext cx="9138851" cy="351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835" y="0"/>
            <a:ext cx="8160026" cy="81600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7539" y="365125"/>
            <a:ext cx="4005470" cy="48529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использованных материалов: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Бобров «Имена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https://nsportal.ru/detskiy-sad/upravlenie-dou/2015/09/21/konventsiya-o-pravah-rebenka</a:t>
            </a:r>
            <a: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 источники Интернет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7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00179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95" y="0"/>
            <a:ext cx="3634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113" y="120402"/>
            <a:ext cx="7851913" cy="661719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Объдиненные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нации мира,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Желая, чтоб делом стали слова,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Генассамблее ООН возвестили,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КАЖДЫЙ РЕБЕНОК ИМЕЕТ ПРАВА.</a:t>
            </a:r>
          </a:p>
          <a:p>
            <a:pPr algn="just"/>
            <a:endParaRPr lang="ru-RU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документ там был принят – КОНВЕНЦИЯ – 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Такой всеохватывающий закон!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международной юриспруденции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Одним из главнейших является он!</a:t>
            </a:r>
          </a:p>
          <a:p>
            <a:pPr algn="just"/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 не исполнилось тебе восемнадцать, 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 не нашел ты в жизни себя,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Ребенком до тех пор ты будешь считаться,</a:t>
            </a:r>
          </a:p>
          <a:p>
            <a:pPr algn="just"/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эта Конвенция как раз для тебя!</a:t>
            </a:r>
          </a:p>
          <a:p>
            <a:pPr algn="just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4" y="2246242"/>
            <a:ext cx="5042039" cy="29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572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на имя, отчество, фамилию;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гражданство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6493">
            <a:off x="3938222" y="3009260"/>
            <a:ext cx="2621507" cy="33713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1320">
            <a:off x="7124395" y="2659468"/>
            <a:ext cx="4767485" cy="35603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882" y="2828836"/>
            <a:ext cx="38019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Имена, имена, имена –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нашей жизни звучат не случайно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загадочна наша страна,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 и имя – загадка и тайна…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9" y="-89452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259" y="228600"/>
            <a:ext cx="11699089" cy="16446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заботу              на бесплатное         на медицинское   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и защиту                образование            обслуживание  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824" y="2072031"/>
            <a:ext cx="3575510" cy="4259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26" y="2300449"/>
            <a:ext cx="5150898" cy="3802357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50" y="1966360"/>
            <a:ext cx="3203059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7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30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досуг и отдых</a:t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02" y="2625976"/>
            <a:ext cx="6357068" cy="3814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86" y="2884729"/>
            <a:ext cx="3774831" cy="32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43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семью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2045389"/>
            <a:ext cx="81819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получение информации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893" y="1690688"/>
            <a:ext cx="6596805" cy="503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103" y="365125"/>
            <a:ext cx="1087340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Каждый ребенок имеет право: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достаточное питания и достаточное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чистой воды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865" y="1800742"/>
            <a:ext cx="6596270" cy="494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effectLst>
            <a:glow rad="1778000">
              <a:schemeClr val="accent1">
                <a:alpha val="13000"/>
              </a:schemeClr>
            </a:glow>
            <a:softEdge rad="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не должны использоваться в качестве дешевой рабочей силы</a:t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557959"/>
            <a:ext cx="7488721" cy="50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179</Words>
  <Application>Microsoft Office PowerPoint</Application>
  <PresentationFormat>Широкоэкранный</PresentationFormat>
  <Paragraphs>37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Департамент образования города Москвы ГБОУ ШКОЛА № 1558 им. Росалии де Кастро  Дошкольное отделение К 4; НОД КОНВЕНЦИЯ О ПРАВАХ РЕБЕНКА</vt:lpstr>
      <vt:lpstr>Презентация PowerPoint</vt:lpstr>
      <vt:lpstr>Каждый ребенок имеет право: - на имя, отчество, фамилию; - гражданство </vt:lpstr>
      <vt:lpstr> Каждый ребенок имеет право:    на заботу              на бесплатное         на медицинское      и защиту                образование            обслуживание    </vt:lpstr>
      <vt:lpstr>  Каждый ребенок имеет право:  на досуг и отдых </vt:lpstr>
      <vt:lpstr>Каждый ребенок имеет право:  на семью</vt:lpstr>
      <vt:lpstr>Каждый ребенок имеет право:  на получение информации</vt:lpstr>
      <vt:lpstr>Каждый ребенок имеет право: на достаточное питания и достаточное количество чистой воды</vt:lpstr>
      <vt:lpstr>  Дети не должны использоваться в качестве дешевой рабочей силы  </vt:lpstr>
      <vt:lpstr>Каждый ребенок имеет право: свободно выражать свои взгляды</vt:lpstr>
      <vt:lpstr>Каждый ребенок имеет право: на свободное общение</vt:lpstr>
      <vt:lpstr>Каждый ребенок имеет право: говорить на родном языке, исповедовать свою религию, соблюдать обряды своей культуры</vt:lpstr>
      <vt:lpstr>Список использованных материалов:  1. А. Бобров «Имена» 2. https://nsportal.ru/detskiy-sad/upravlenie-dou/2015/09/21/konventsiya-o-pravah-rebenka и другие источники Интернет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Департамент образования города Москвы ГБОУ ШКОЛА № 1558 им. Росалии де Кастро  Дошкольное отделение К 4; НОД КОНВЕНЦИЯ О ПРАВАХ РЕБЕНКА</dc:title>
  <dc:creator>Пользователь Windows</dc:creator>
  <cp:lastModifiedBy>Пользователь Windows</cp:lastModifiedBy>
  <cp:revision>43</cp:revision>
  <dcterms:created xsi:type="dcterms:W3CDTF">2018-02-17T10:06:30Z</dcterms:created>
  <dcterms:modified xsi:type="dcterms:W3CDTF">2018-02-17T14:12:10Z</dcterms:modified>
</cp:coreProperties>
</file>