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3" r:id="rId6"/>
    <p:sldId id="264" r:id="rId7"/>
    <p:sldId id="270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audio" Target="file:///C:\Users\&#1058;&#1072;&#1090;&#1100;&#1103;&#1085;&#1072;\Desktop\&#1076;&#1083;&#1103;%20&#1079;&#1072;&#1085;&#1103;&#1090;&#1080;&#1081;\poryv-vetra-i-shoroh-listev.mp3" TargetMode="External"/><Relationship Id="rId1" Type="http://schemas.openxmlformats.org/officeDocument/2006/relationships/audio" Target="file:///C:\Users\&#1058;&#1072;&#1090;&#1100;&#1103;&#1085;&#1072;\Desktop\&#1076;&#1083;&#1103;%20&#1079;&#1072;&#1085;&#1103;&#1090;&#1080;&#1081;\zvuk-dozhdja-i-groma-za-oknom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ÐºÐ°ÑÑÐ¸Ð½ÐºÐ° Ð±Ð°Ð±ÑÑÐºÐ¸ Ð¸ Ð´ÐµÐ´ÑÑ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ЗАНЯТИЕ № 1.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« Звуки вокруг нас. Овощи»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Познакомить детей с понятием «звук», «неречевые звуки».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Развитие фонематического слуха, слухового восприятия.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Развитие дыхания.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Развитие темпа и координации речи и движений.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5.Развитие мелкой моторики рук.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6.Развитие связной речи, обогащение словаря.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0750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«Овощи»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в масках овощей под музыку идут по кругу, взявшись за руки; в центре круга — водящий с завязанными глазами.</a:t>
            </a:r>
          </a:p>
          <a:p>
            <a:pPr>
              <a:buNone/>
            </a:pPr>
            <a:r>
              <a:rPr lang="ru-RU" sz="2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Педагог. 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Как-то вечером на грядке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Репа, свекла, редька, лук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Поиграть решили в прятки,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Но сначала встали в круг.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Посчитали четко тут же: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Раз, два, три, четыре, пять. (Остановиться покружить водящего)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Прячься лучше, прячься глубже,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Ну а ты иди искать.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(Разбежаться в разные стороны, присесть; водящий ищет) 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Загадка  № 1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2808312" cy="472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Кто носки внучатам свяжет, </a:t>
            </a:r>
          </a:p>
          <a:p>
            <a:r>
              <a:rPr lang="ru-RU" dirty="0" smtClean="0"/>
              <a:t>Сказку старую расскажет, </a:t>
            </a:r>
          </a:p>
          <a:p>
            <a:r>
              <a:rPr lang="ru-RU" dirty="0" smtClean="0"/>
              <a:t>С медом даст оладушки? –</a:t>
            </a:r>
          </a:p>
          <a:p>
            <a:r>
              <a:rPr lang="ru-RU" dirty="0" smtClean="0"/>
              <a:t>Это наша…….</a:t>
            </a:r>
          </a:p>
          <a:p>
            <a:endParaRPr lang="ru-RU" dirty="0"/>
          </a:p>
        </p:txBody>
      </p:sp>
      <p:pic>
        <p:nvPicPr>
          <p:cNvPr id="7" name="Содержимое 3" descr="ÐÐ¾ÑÐ¾Ð¶ÐµÐµ Ð¸Ð·Ð¾Ð±ÑÐ°Ð¶ÐµÐ½Ð¸Ðµ"/>
          <p:cNvPicPr>
            <a:picLocks/>
          </p:cNvPicPr>
          <p:nvPr/>
        </p:nvPicPr>
        <p:blipFill>
          <a:blip r:embed="rId2" cstate="print"/>
          <a:srcRect l="54583"/>
          <a:stretch>
            <a:fillRect/>
          </a:stretch>
        </p:blipFill>
        <p:spPr bwMode="auto">
          <a:xfrm>
            <a:off x="4788024" y="1628800"/>
            <a:ext cx="309634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ЗАГАДКА № 2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ÐÐ¾ÑÐ¾Ð¶ÐµÐµ Ð¸Ð·Ð¾Ð±ÑÐ°Ð¶ÐµÐ½Ð¸Ðµ"/>
          <p:cNvPicPr>
            <a:picLocks noGrp="1"/>
          </p:cNvPicPr>
          <p:nvPr>
            <p:ph sz="half" idx="1"/>
          </p:nvPr>
        </p:nvPicPr>
        <p:blipFill>
          <a:blip r:embed="rId2" cstate="print"/>
          <a:srcRect r="40238"/>
          <a:stretch>
            <a:fillRect/>
          </a:stretch>
        </p:blipFill>
        <p:spPr bwMode="auto">
          <a:xfrm>
            <a:off x="5580112" y="1340768"/>
            <a:ext cx="28083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3528" y="1600200"/>
            <a:ext cx="5040560" cy="4724400"/>
          </a:xfrm>
        </p:spPr>
        <p:txBody>
          <a:bodyPr/>
          <a:lstStyle/>
          <a:p>
            <a:r>
              <a:rPr lang="ru-RU" dirty="0" smtClean="0"/>
              <a:t>Он трудился не от скуки, У него в мозолях руки, А теперь он стар и сед-</a:t>
            </a:r>
          </a:p>
          <a:p>
            <a:r>
              <a:rPr lang="ru-RU" dirty="0" smtClean="0"/>
              <a:t>Мой родной, любимый….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ÐÐ°ÑÑÐ¸Ð½ÐºÐ¸ Ð¿Ð¾ Ð·Ð°Ð¿ÑÐ¾ÑÑ ÐºÐ°ÑÑÐ¸Ð½ÐºÐ° Ð±Ð°Ð±ÑÑÐºÐ¸ Ð¸ Ð´ÐµÐ´ÑÑ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4087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ÐÐ°ÑÑÐ¸Ð½ÐºÐ¸ Ð¿Ð¾ Ð·Ð°Ð¿ÑÐ¾ÑÑ ÐºÐ°ÑÑÐ¸Ð½ÐºÐ¸ Ð¾Ð³Ð¾ÑÐ¾Ð´ Ñ Ð¾Ð²Ð¾ÑÐ°Ð¼Ð¸ Ð´Ð»Ñ Ð´ÐµÑÐµ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76456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ÐºÐ°ÑÑÐ¸Ð½ÐºÐ¸ Ð¾Ð³Ð¾ÑÐ¾Ð´ Ñ Ð¾Ð²Ð¾ÑÐ°Ð¼Ð¸ Ð´Ð»Ñ Ð´ÐµÑÐµ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ÐÐ°ÑÑÐ¸Ð½ÐºÐ¸ Ð¿Ð¾ Ð·Ð°Ð¿ÑÐ¾ÑÑ ÐºÐ°ÑÑÐ¸Ð½ÐºÐ¸ Ð¾Ð³Ð¾ÑÐ¾Ð´ Ñ Ð¾Ð²Ð¾ÑÐ°Ð¼Ð¸ Ð´Ð»Ñ Ð´ÐµÑÐµ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Ритмическая разминка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r>
              <a:rPr lang="ru-RU" sz="2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Педагог.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Отправляемся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поход,Покидаем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огород.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(Ходьба по кругу)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Встали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дружненько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пятки:   Пошагаем через грядки.                       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(Ходьба на пятках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к речке подойдем,   На носочках перейдем.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(Ходьба на носках)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Пойдем с горки осторожно,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 горки ушибиться можно.                  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(Бег на носках «с горки»)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Завернем за поворот —     Там нас конь с телегой ждет.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(Бег с высоким подниманием коленей).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Конь устал, пусть отдохнет —Нас машина подвезет.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Топотушки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с имитацией движений руления)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Все! Приехали в детский сад.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Игра: «Громко – тихо»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 развитие слухового внимания, модуляции голоса)</a:t>
            </a:r>
            <a:endParaRPr lang="ru-RU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Дети в масках овощей стоят в кругу.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Педагог: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 нас здесь очень много  овощей. Давайте друг другу представимся. Каждый имя свое знает, Громко-тихо называет.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(Под музыку водящий идет по кругу. Музыка смолкает –водящий останавливается возле какого-нибудь «овоща», и тот называет свое «имя» громко, затем тихо)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686800" cy="64807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Д/игра: «Угадай, что звучит?»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Users\Татьяна\Desktop\погр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1438"/>
            <a:ext cx="2879725" cy="3455987"/>
          </a:xfrm>
          <a:prstGeom prst="rect">
            <a:avLst/>
          </a:prstGeom>
          <a:noFill/>
        </p:spPr>
      </p:pic>
      <p:pic>
        <p:nvPicPr>
          <p:cNvPr id="31747" name="Picture 3" descr="C:\Users\Татьяна\Desktop\бумаг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412776"/>
            <a:ext cx="2676128" cy="3312368"/>
          </a:xfrm>
          <a:prstGeom prst="rect">
            <a:avLst/>
          </a:prstGeom>
          <a:noFill/>
        </p:spPr>
      </p:pic>
      <p:pic>
        <p:nvPicPr>
          <p:cNvPr id="31749" name="Picture 5" descr="ÐÐ°ÑÑÐ¸Ð½ÐºÐ¸ Ð¿Ð¾ Ð·Ð°Ð¿ÑÐ¾ÑÑ ÐºÐ°ÑÑÐ¸Ð½ÐºÐ¸ Ð±Ð°ÑÐ°Ð±Ð°Ð½ Ð´Ð»Ñ Ð´ÐµÑÐµÐ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1412776"/>
            <a:ext cx="2880320" cy="3399657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4711"/>
            <a:ext cx="316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zvuk-dozhdja-i-groma-za-okn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6012160" y="5589240"/>
            <a:ext cx="304800" cy="304800"/>
          </a:xfrm>
          <a:prstGeom prst="rect">
            <a:avLst/>
          </a:prstGeom>
        </p:spPr>
      </p:pic>
      <p:pic>
        <p:nvPicPr>
          <p:cNvPr id="10" name="poryv-vetra-i-shoroh-listev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1619672" y="5733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54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61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Упражнение: «Таня сеяла горох»</a:t>
            </a:r>
            <a:b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(на координацию речи с движениями под музыку)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Хором.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 полю Таня шла (Шаг на месте)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горошину нашла. (Нагнуться, «поднять горошину»)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Ах, ох, ах, ох, (На каждый слог качать головой, обхватив ев руками)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Таня сеяла горох. (Имитация действия)</a:t>
            </a:r>
          </a:p>
          <a:p>
            <a:pPr>
              <a:buNone/>
            </a:pPr>
            <a:r>
              <a:rPr lang="ru-RU" sz="33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Педагог.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горох растет все выше,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дорос до самой крыши. (Хватаясь за воображаемый стебель то правой, то ле­вой рукой, «лезть по нему вверх»).</a:t>
            </a:r>
          </a:p>
          <a:p>
            <a:pPr>
              <a:buNone/>
            </a:pPr>
            <a:r>
              <a:rPr lang="ru-RU" sz="33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Хором.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Ах, ох, ах, ох, (На каждый слог качать головой, обхватив ее руками)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 урожай неплох. (Резко встряхивать кистями рук)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</TotalTime>
  <Words>405</Words>
  <Application>Microsoft Office PowerPoint</Application>
  <PresentationFormat>Экран (4:3)</PresentationFormat>
  <Paragraphs>52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ЗАНЯТИЕ № 1. Тема: « Звуки вокруг нас. Овощи»</vt:lpstr>
      <vt:lpstr>  Загадка  № 1    </vt:lpstr>
      <vt:lpstr>ЗАГАДКА № 2</vt:lpstr>
      <vt:lpstr>Слайд 4</vt:lpstr>
      <vt:lpstr>Слайд 5</vt:lpstr>
      <vt:lpstr>  Ритмическая разминка  </vt:lpstr>
      <vt:lpstr>Игра: «Громко – тихо» (на развитие слухового внимания, модуляции голоса)</vt:lpstr>
      <vt:lpstr>Д/игра: «Угадай, что звучит?»</vt:lpstr>
      <vt:lpstr>Упражнение: «Таня сеяла горох» (на координацию речи с движениями под музыку)  </vt:lpstr>
      <vt:lpstr> Подвижная игра «Овощи»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 1. Тема: « Звуки вокруг нас. Овощи»</dc:title>
  <dc:creator>Татьяна</dc:creator>
  <cp:lastModifiedBy>Татьяна</cp:lastModifiedBy>
  <cp:revision>25</cp:revision>
  <dcterms:created xsi:type="dcterms:W3CDTF">2018-09-30T06:55:57Z</dcterms:created>
  <dcterms:modified xsi:type="dcterms:W3CDTF">2019-03-24T08:00:40Z</dcterms:modified>
</cp:coreProperties>
</file>